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3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4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756" r:id="rId4"/>
    <p:sldMasterId id="2147483873" r:id="rId5"/>
    <p:sldMasterId id="2147483837" r:id="rId6"/>
    <p:sldMasterId id="2147483920" r:id="rId7"/>
    <p:sldMasterId id="2147483959" r:id="rId8"/>
  </p:sldMasterIdLst>
  <p:notesMasterIdLst>
    <p:notesMasterId r:id="rId18"/>
  </p:notesMasterIdLst>
  <p:handoutMasterIdLst>
    <p:handoutMasterId r:id="rId19"/>
  </p:handoutMasterIdLst>
  <p:sldIdLst>
    <p:sldId id="280" r:id="rId9"/>
    <p:sldId id="312" r:id="rId10"/>
    <p:sldId id="2147480605" r:id="rId11"/>
    <p:sldId id="2147480576" r:id="rId12"/>
    <p:sldId id="330" r:id="rId13"/>
    <p:sldId id="2147480606" r:id="rId14"/>
    <p:sldId id="2147480611" r:id="rId15"/>
    <p:sldId id="348" r:id="rId16"/>
    <p:sldId id="2147480617" r:id="rId17"/>
  </p:sldIdLst>
  <p:sldSz cx="12192000" cy="6858000"/>
  <p:notesSz cx="6858000" cy="9144000"/>
  <p:embeddedFontLst>
    <p:embeddedFont>
      <p:font typeface="Gotham-MediumItalic" panose="020B0604020202020204"/>
      <p:regular r:id="rId20"/>
      <p:bold r:id="rId21"/>
      <p:italic r:id="rId22"/>
      <p:boldItalic r:id="rId23"/>
    </p:embeddedFont>
    <p:embeddedFont>
      <p:font typeface="Heebo" panose="00000500000000000000" pitchFamily="2" charset="-79"/>
      <p:regular r:id="rId24"/>
      <p:bold r:id="rId25"/>
    </p:embeddedFont>
    <p:embeddedFont>
      <p:font typeface="Heebo Medium" panose="00000600000000000000" pitchFamily="2" charset="-79"/>
      <p:regular r:id="rId26"/>
    </p:embeddedFont>
    <p:embeddedFont>
      <p:font typeface="HelveticaNowDisplay Regular" panose="020B0504030202020204" charset="0"/>
      <p:regular r:id="rId27"/>
      <p:bold r:id="rId28"/>
      <p:italic r:id="rId29"/>
      <p:boldItalic r:id="rId30"/>
    </p:embeddedFont>
    <p:embeddedFont>
      <p:font typeface="Inter" panose="02000503000000020004" pitchFamily="2" charset="0"/>
      <p:regular r:id="rId31"/>
      <p:bold r:id="rId32"/>
    </p:embeddedFont>
    <p:embeddedFont>
      <p:font typeface="Inter ExtraBold" panose="02000503000000020004" pitchFamily="2" charset="0"/>
      <p:bold r:id="rId33"/>
    </p:embeddedFont>
    <p:embeddedFont>
      <p:font typeface="Manuka" panose="020D0806070702040204" pitchFamily="34" charset="0"/>
      <p:bold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ont Check" id="{5E8E2F1F-E627-3A40-8D55-915AE39F3EF5}">
          <p14:sldIdLst/>
        </p14:section>
        <p14:section name="Template Slides" id="{B4E127A0-6BA2-EA4A-B834-614FA5292F6E}">
          <p14:sldIdLst>
            <p14:sldId id="280"/>
            <p14:sldId id="312"/>
            <p14:sldId id="2147480605"/>
            <p14:sldId id="2147480576"/>
            <p14:sldId id="330"/>
            <p14:sldId id="2147480606"/>
            <p14:sldId id="2147480611"/>
            <p14:sldId id="348"/>
            <p14:sldId id="214748061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FFFFFF"/>
    <a:srgbClr val="979797"/>
    <a:srgbClr val="E3E3E4"/>
    <a:srgbClr val="E8E6E6"/>
    <a:srgbClr val="E8E7E6"/>
    <a:srgbClr val="E6E6E5"/>
    <a:srgbClr val="E3E3E2"/>
    <a:srgbClr val="EBE9E9"/>
    <a:srgbClr val="EBE7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D954D4-432B-4833-8B37-F68102130989}" v="1" dt="2024-10-29T13:43:23.7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7"/>
    <p:restoredTop sz="94737"/>
  </p:normalViewPr>
  <p:slideViewPr>
    <p:cSldViewPr snapToGrid="0">
      <p:cViewPr varScale="1">
        <p:scale>
          <a:sx n="71" d="100"/>
          <a:sy n="71" d="100"/>
        </p:scale>
        <p:origin x="4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9" Type="http://schemas.microsoft.com/office/2016/11/relationships/changesInfo" Target="changesInfos/changesInfo1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handoutMaster" Target="handoutMasters/handoutMaster1.xml"/><Relationship Id="rId31" Type="http://schemas.openxmlformats.org/officeDocument/2006/relationships/font" Target="fonts/font1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Costa, Elliot (LBA-RPM)" userId="8c54a97d-8c29-4b8c-9166-1319062492cc" providerId="ADAL" clId="{4D5BF66C-24D4-42CB-9149-5BDE2504E3F5}"/>
    <pc:docChg chg="modSld">
      <pc:chgData name="DaCosta, Elliot (LBA-RPM)" userId="8c54a97d-8c29-4b8c-9166-1319062492cc" providerId="ADAL" clId="{4D5BF66C-24D4-42CB-9149-5BDE2504E3F5}" dt="2024-09-17T16:08:29.214" v="1" actId="20577"/>
      <pc:docMkLst>
        <pc:docMk/>
      </pc:docMkLst>
      <pc:sldChg chg="modSp mod">
        <pc:chgData name="DaCosta, Elliot (LBA-RPM)" userId="8c54a97d-8c29-4b8c-9166-1319062492cc" providerId="ADAL" clId="{4D5BF66C-24D4-42CB-9149-5BDE2504E3F5}" dt="2024-09-17T16:08:29.214" v="1" actId="20577"/>
        <pc:sldMkLst>
          <pc:docMk/>
          <pc:sldMk cId="2732440755" sldId="348"/>
        </pc:sldMkLst>
        <pc:spChg chg="mod">
          <ac:chgData name="DaCosta, Elliot (LBA-RPM)" userId="8c54a97d-8c29-4b8c-9166-1319062492cc" providerId="ADAL" clId="{4D5BF66C-24D4-42CB-9149-5BDE2504E3F5}" dt="2024-09-17T16:08:29.214" v="1" actId="20577"/>
          <ac:spMkLst>
            <pc:docMk/>
            <pc:sldMk cId="2732440755" sldId="348"/>
            <ac:spMk id="15" creationId="{8C511424-AEF0-64C1-B308-C5E9D1B806FE}"/>
          </ac:spMkLst>
        </pc:spChg>
      </pc:sldChg>
    </pc:docChg>
  </pc:docChgLst>
  <pc:docChgLst>
    <pc:chgData name="Lacey, Martina (LDN-KSO)" userId="0ed4c67c-5b89-4648-a4f1-c58878eccf79" providerId="ADAL" clId="{25D417C6-103E-D646-8152-86DB70C0F1BA}"/>
    <pc:docChg chg="undo custSel addSld delSld modSld modSection">
      <pc:chgData name="Lacey, Martina (LDN-KSO)" userId="0ed4c67c-5b89-4648-a4f1-c58878eccf79" providerId="ADAL" clId="{25D417C6-103E-D646-8152-86DB70C0F1BA}" dt="2024-09-18T16:04:52.027" v="206" actId="14100"/>
      <pc:docMkLst>
        <pc:docMk/>
      </pc:docMkLst>
      <pc:sldChg chg="modSp mod">
        <pc:chgData name="Lacey, Martina (LDN-KSO)" userId="0ed4c67c-5b89-4648-a4f1-c58878eccf79" providerId="ADAL" clId="{25D417C6-103E-D646-8152-86DB70C0F1BA}" dt="2024-09-17T15:22:49.300" v="174" actId="20577"/>
        <pc:sldMkLst>
          <pc:docMk/>
          <pc:sldMk cId="908240015" sldId="280"/>
        </pc:sldMkLst>
        <pc:spChg chg="mod">
          <ac:chgData name="Lacey, Martina (LDN-KSO)" userId="0ed4c67c-5b89-4648-a4f1-c58878eccf79" providerId="ADAL" clId="{25D417C6-103E-D646-8152-86DB70C0F1BA}" dt="2024-09-17T15:22:49.300" v="174" actId="20577"/>
          <ac:spMkLst>
            <pc:docMk/>
            <pc:sldMk cId="908240015" sldId="280"/>
            <ac:spMk id="2" creationId="{FFFBC286-03C9-618B-0CCC-A374F2C5F876}"/>
          </ac:spMkLst>
        </pc:spChg>
        <pc:spChg chg="mod">
          <ac:chgData name="Lacey, Martina (LDN-KSO)" userId="0ed4c67c-5b89-4648-a4f1-c58878eccf79" providerId="ADAL" clId="{25D417C6-103E-D646-8152-86DB70C0F1BA}" dt="2024-09-17T15:22:25.278" v="173" actId="20577"/>
          <ac:spMkLst>
            <pc:docMk/>
            <pc:sldMk cId="908240015" sldId="280"/>
            <ac:spMk id="3" creationId="{DD03150D-C73D-19DE-9DC2-60A7542FE668}"/>
          </ac:spMkLst>
        </pc:spChg>
      </pc:sldChg>
      <pc:sldChg chg="addSp modSp del">
        <pc:chgData name="Lacey, Martina (LDN-KSO)" userId="0ed4c67c-5b89-4648-a4f1-c58878eccf79" providerId="ADAL" clId="{25D417C6-103E-D646-8152-86DB70C0F1BA}" dt="2024-09-17T14:46:25.143" v="79" actId="2696"/>
        <pc:sldMkLst>
          <pc:docMk/>
          <pc:sldMk cId="3804499104" sldId="303"/>
        </pc:sldMkLst>
        <pc:spChg chg="add mod">
          <ac:chgData name="Lacey, Martina (LDN-KSO)" userId="0ed4c67c-5b89-4648-a4f1-c58878eccf79" providerId="ADAL" clId="{25D417C6-103E-D646-8152-86DB70C0F1BA}" dt="2024-09-10T14:10:26.561" v="6"/>
          <ac:spMkLst>
            <pc:docMk/>
            <pc:sldMk cId="3804499104" sldId="303"/>
            <ac:spMk id="8" creationId="{0E468C59-DD7C-50DA-5D0B-6E618EABA35C}"/>
          </ac:spMkLst>
        </pc:spChg>
      </pc:sldChg>
      <pc:sldChg chg="modSp mod">
        <pc:chgData name="Lacey, Martina (LDN-KSO)" userId="0ed4c67c-5b89-4648-a4f1-c58878eccf79" providerId="ADAL" clId="{25D417C6-103E-D646-8152-86DB70C0F1BA}" dt="2024-09-17T12:48:02.508" v="16" actId="20577"/>
        <pc:sldMkLst>
          <pc:docMk/>
          <pc:sldMk cId="3635754777" sldId="312"/>
        </pc:sldMkLst>
        <pc:spChg chg="mod">
          <ac:chgData name="Lacey, Martina (LDN-KSO)" userId="0ed4c67c-5b89-4648-a4f1-c58878eccf79" providerId="ADAL" clId="{25D417C6-103E-D646-8152-86DB70C0F1BA}" dt="2024-09-17T12:48:02.508" v="16" actId="20577"/>
          <ac:spMkLst>
            <pc:docMk/>
            <pc:sldMk cId="3635754777" sldId="312"/>
            <ac:spMk id="2" creationId="{D2500893-66E0-E78E-3FA7-2C1DE4009898}"/>
          </ac:spMkLst>
        </pc:spChg>
      </pc:sldChg>
      <pc:sldChg chg="addSp delSp modSp add del mod chgLayout">
        <pc:chgData name="Lacey, Martina (LDN-KSO)" userId="0ed4c67c-5b89-4648-a4f1-c58878eccf79" providerId="ADAL" clId="{25D417C6-103E-D646-8152-86DB70C0F1BA}" dt="2024-09-17T15:21:59.124" v="168"/>
        <pc:sldMkLst>
          <pc:docMk/>
          <pc:sldMk cId="3450284540" sldId="330"/>
        </pc:sldMkLst>
        <pc:spChg chg="mod ord">
          <ac:chgData name="Lacey, Martina (LDN-KSO)" userId="0ed4c67c-5b89-4648-a4f1-c58878eccf79" providerId="ADAL" clId="{25D417C6-103E-D646-8152-86DB70C0F1BA}" dt="2024-09-17T15:05:13.030" v="102" actId="404"/>
          <ac:spMkLst>
            <pc:docMk/>
            <pc:sldMk cId="3450284540" sldId="330"/>
            <ac:spMk id="2" creationId="{72AFEB3A-4AAF-CC13-75BF-82862E8434FA}"/>
          </ac:spMkLst>
        </pc:spChg>
        <pc:spChg chg="mod ord">
          <ac:chgData name="Lacey, Martina (LDN-KSO)" userId="0ed4c67c-5b89-4648-a4f1-c58878eccf79" providerId="ADAL" clId="{25D417C6-103E-D646-8152-86DB70C0F1BA}" dt="2024-09-17T15:05:05.863" v="101" actId="255"/>
          <ac:spMkLst>
            <pc:docMk/>
            <pc:sldMk cId="3450284540" sldId="330"/>
            <ac:spMk id="3" creationId="{C681C5EA-AA06-8FDE-A7A4-D36091E3EDC1}"/>
          </ac:spMkLst>
        </pc:spChg>
        <pc:spChg chg="add del mod ord">
          <ac:chgData name="Lacey, Martina (LDN-KSO)" userId="0ed4c67c-5b89-4648-a4f1-c58878eccf79" providerId="ADAL" clId="{25D417C6-103E-D646-8152-86DB70C0F1BA}" dt="2024-09-17T14:47:39.516" v="83" actId="700"/>
          <ac:spMkLst>
            <pc:docMk/>
            <pc:sldMk cId="3450284540" sldId="330"/>
            <ac:spMk id="4" creationId="{C0828095-AF1A-0795-0D76-E7BCCD96F8D7}"/>
          </ac:spMkLst>
        </pc:spChg>
        <pc:spChg chg="del mod">
          <ac:chgData name="Lacey, Martina (LDN-KSO)" userId="0ed4c67c-5b89-4648-a4f1-c58878eccf79" providerId="ADAL" clId="{25D417C6-103E-D646-8152-86DB70C0F1BA}" dt="2024-09-17T15:21:58.584" v="167" actId="478"/>
          <ac:spMkLst>
            <pc:docMk/>
            <pc:sldMk cId="3450284540" sldId="330"/>
            <ac:spMk id="5" creationId="{A7617481-C52C-20E4-CD9B-0E8EA3786E90}"/>
          </ac:spMkLst>
        </pc:spChg>
        <pc:spChg chg="add mod">
          <ac:chgData name="Lacey, Martina (LDN-KSO)" userId="0ed4c67c-5b89-4648-a4f1-c58878eccf79" providerId="ADAL" clId="{25D417C6-103E-D646-8152-86DB70C0F1BA}" dt="2024-09-17T15:21:59.124" v="168"/>
          <ac:spMkLst>
            <pc:docMk/>
            <pc:sldMk cId="3450284540" sldId="330"/>
            <ac:spMk id="7" creationId="{18A64AD7-FC20-16AE-49BA-2A51C58AFD82}"/>
          </ac:spMkLst>
        </pc:spChg>
      </pc:sldChg>
      <pc:sldChg chg="addSp modSp del mod">
        <pc:chgData name="Lacey, Martina (LDN-KSO)" userId="0ed4c67c-5b89-4648-a4f1-c58878eccf79" providerId="ADAL" clId="{25D417C6-103E-D646-8152-86DB70C0F1BA}" dt="2024-09-17T15:04:44.026" v="94" actId="2696"/>
        <pc:sldMkLst>
          <pc:docMk/>
          <pc:sldMk cId="3564791426" sldId="331"/>
        </pc:sldMkLst>
        <pc:spChg chg="add mod">
          <ac:chgData name="Lacey, Martina (LDN-KSO)" userId="0ed4c67c-5b89-4648-a4f1-c58878eccf79" providerId="ADAL" clId="{25D417C6-103E-D646-8152-86DB70C0F1BA}" dt="2024-09-17T14:54:17.496" v="90" actId="20577"/>
          <ac:spMkLst>
            <pc:docMk/>
            <pc:sldMk cId="3564791426" sldId="331"/>
            <ac:spMk id="2" creationId="{B2955F28-1BAC-1885-060B-848F9C616E26}"/>
          </ac:spMkLst>
        </pc:spChg>
      </pc:sldChg>
      <pc:sldChg chg="modSp add del mod">
        <pc:chgData name="Lacey, Martina (LDN-KSO)" userId="0ed4c67c-5b89-4648-a4f1-c58878eccf79" providerId="ADAL" clId="{25D417C6-103E-D646-8152-86DB70C0F1BA}" dt="2024-09-17T15:20:47.087" v="119" actId="14100"/>
        <pc:sldMkLst>
          <pc:docMk/>
          <pc:sldMk cId="2732440755" sldId="348"/>
        </pc:sldMkLst>
        <pc:spChg chg="mod">
          <ac:chgData name="Lacey, Martina (LDN-KSO)" userId="0ed4c67c-5b89-4648-a4f1-c58878eccf79" providerId="ADAL" clId="{25D417C6-103E-D646-8152-86DB70C0F1BA}" dt="2024-09-17T15:20:41.907" v="118" actId="14100"/>
          <ac:spMkLst>
            <pc:docMk/>
            <pc:sldMk cId="2732440755" sldId="348"/>
            <ac:spMk id="2" creationId="{2AC86B83-AF88-7A6B-D070-A1B8FD7533B6}"/>
          </ac:spMkLst>
        </pc:spChg>
        <pc:spChg chg="mod">
          <ac:chgData name="Lacey, Martina (LDN-KSO)" userId="0ed4c67c-5b89-4648-a4f1-c58878eccf79" providerId="ADAL" clId="{25D417C6-103E-D646-8152-86DB70C0F1BA}" dt="2024-09-17T15:20:36.903" v="117" actId="14100"/>
          <ac:spMkLst>
            <pc:docMk/>
            <pc:sldMk cId="2732440755" sldId="348"/>
            <ac:spMk id="3" creationId="{5E484828-A2BB-54FB-BFC1-862A9ACEB441}"/>
          </ac:spMkLst>
        </pc:spChg>
        <pc:spChg chg="mod">
          <ac:chgData name="Lacey, Martina (LDN-KSO)" userId="0ed4c67c-5b89-4648-a4f1-c58878eccf79" providerId="ADAL" clId="{25D417C6-103E-D646-8152-86DB70C0F1BA}" dt="2024-09-17T15:20:31.895" v="116" actId="14100"/>
          <ac:spMkLst>
            <pc:docMk/>
            <pc:sldMk cId="2732440755" sldId="348"/>
            <ac:spMk id="4" creationId="{DF798A1B-B2C8-0484-3219-FCE7AE113281}"/>
          </ac:spMkLst>
        </pc:spChg>
        <pc:spChg chg="mod">
          <ac:chgData name="Lacey, Martina (LDN-KSO)" userId="0ed4c67c-5b89-4648-a4f1-c58878eccf79" providerId="ADAL" clId="{25D417C6-103E-D646-8152-86DB70C0F1BA}" dt="2024-09-17T15:20:27.356" v="115" actId="14100"/>
          <ac:spMkLst>
            <pc:docMk/>
            <pc:sldMk cId="2732440755" sldId="348"/>
            <ac:spMk id="5" creationId="{B00ED550-B534-F9D6-03E1-834D692FBF29}"/>
          </ac:spMkLst>
        </pc:spChg>
        <pc:spChg chg="mod">
          <ac:chgData name="Lacey, Martina (LDN-KSO)" userId="0ed4c67c-5b89-4648-a4f1-c58878eccf79" providerId="ADAL" clId="{25D417C6-103E-D646-8152-86DB70C0F1BA}" dt="2024-09-17T15:20:47.087" v="119" actId="14100"/>
          <ac:spMkLst>
            <pc:docMk/>
            <pc:sldMk cId="2732440755" sldId="348"/>
            <ac:spMk id="29" creationId="{1A13E59F-74AB-1DBC-E9E7-564CF3C9807D}"/>
          </ac:spMkLst>
        </pc:spChg>
      </pc:sldChg>
      <pc:sldChg chg="addSp delSp modSp add del mod">
        <pc:chgData name="Lacey, Martina (LDN-KSO)" userId="0ed4c67c-5b89-4648-a4f1-c58878eccf79" providerId="ADAL" clId="{25D417C6-103E-D646-8152-86DB70C0F1BA}" dt="2024-09-17T15:21:54.929" v="166"/>
        <pc:sldMkLst>
          <pc:docMk/>
          <pc:sldMk cId="203312874" sldId="2147480576"/>
        </pc:sldMkLst>
        <pc:spChg chg="add mod">
          <ac:chgData name="Lacey, Martina (LDN-KSO)" userId="0ed4c67c-5b89-4648-a4f1-c58878eccf79" providerId="ADAL" clId="{25D417C6-103E-D646-8152-86DB70C0F1BA}" dt="2024-09-17T15:21:48.869" v="164"/>
          <ac:spMkLst>
            <pc:docMk/>
            <pc:sldMk cId="203312874" sldId="2147480576"/>
            <ac:spMk id="2" creationId="{8020F353-3BA5-BB7F-896E-4F2F876AD168}"/>
          </ac:spMkLst>
        </pc:spChg>
        <pc:spChg chg="add mod">
          <ac:chgData name="Lacey, Martina (LDN-KSO)" userId="0ed4c67c-5b89-4648-a4f1-c58878eccf79" providerId="ADAL" clId="{25D417C6-103E-D646-8152-86DB70C0F1BA}" dt="2024-09-17T15:21:54.929" v="166"/>
          <ac:spMkLst>
            <pc:docMk/>
            <pc:sldMk cId="203312874" sldId="2147480576"/>
            <ac:spMk id="3" creationId="{E55F5F3E-AD35-47FC-C2ED-684CA2A27452}"/>
          </ac:spMkLst>
        </pc:spChg>
        <pc:spChg chg="mod">
          <ac:chgData name="Lacey, Martina (LDN-KSO)" userId="0ed4c67c-5b89-4648-a4f1-c58878eccf79" providerId="ADAL" clId="{25D417C6-103E-D646-8152-86DB70C0F1BA}" dt="2024-09-17T15:04:59.674" v="100" actId="20577"/>
          <ac:spMkLst>
            <pc:docMk/>
            <pc:sldMk cId="203312874" sldId="2147480576"/>
            <ac:spMk id="18" creationId="{FEB434C1-83DE-9528-23D5-944AC9207124}"/>
          </ac:spMkLst>
        </pc:spChg>
        <pc:spChg chg="del">
          <ac:chgData name="Lacey, Martina (LDN-KSO)" userId="0ed4c67c-5b89-4648-a4f1-c58878eccf79" providerId="ADAL" clId="{25D417C6-103E-D646-8152-86DB70C0F1BA}" dt="2024-09-17T15:21:54.292" v="165" actId="478"/>
          <ac:spMkLst>
            <pc:docMk/>
            <pc:sldMk cId="203312874" sldId="2147480576"/>
            <ac:spMk id="25" creationId="{A59D1302-65F2-7590-1D8E-00F86967C5AC}"/>
          </ac:spMkLst>
        </pc:spChg>
      </pc:sldChg>
      <pc:sldChg chg="addSp modSp del mod">
        <pc:chgData name="Lacey, Martina (LDN-KSO)" userId="0ed4c67c-5b89-4648-a4f1-c58878eccf79" providerId="ADAL" clId="{25D417C6-103E-D646-8152-86DB70C0F1BA}" dt="2024-09-17T14:41:49.860" v="75" actId="2696"/>
        <pc:sldMkLst>
          <pc:docMk/>
          <pc:sldMk cId="777344954" sldId="2147480596"/>
        </pc:sldMkLst>
        <pc:spChg chg="add mod">
          <ac:chgData name="Lacey, Martina (LDN-KSO)" userId="0ed4c67c-5b89-4648-a4f1-c58878eccf79" providerId="ADAL" clId="{25D417C6-103E-D646-8152-86DB70C0F1BA}" dt="2024-09-10T14:10:10.600" v="4" actId="20577"/>
          <ac:spMkLst>
            <pc:docMk/>
            <pc:sldMk cId="777344954" sldId="2147480596"/>
            <ac:spMk id="3" creationId="{5E9C49D2-892B-F078-9197-F229D8926247}"/>
          </ac:spMkLst>
        </pc:spChg>
      </pc:sldChg>
      <pc:sldChg chg="addSp delSp modSp add del mod">
        <pc:chgData name="Lacey, Martina (LDN-KSO)" userId="0ed4c67c-5b89-4648-a4f1-c58878eccf79" providerId="ADAL" clId="{25D417C6-103E-D646-8152-86DB70C0F1BA}" dt="2024-09-17T15:21:43.649" v="163"/>
        <pc:sldMkLst>
          <pc:docMk/>
          <pc:sldMk cId="3130459893" sldId="2147480605"/>
        </pc:sldMkLst>
        <pc:spChg chg="del">
          <ac:chgData name="Lacey, Martina (LDN-KSO)" userId="0ed4c67c-5b89-4648-a4f1-c58878eccf79" providerId="ADAL" clId="{25D417C6-103E-D646-8152-86DB70C0F1BA}" dt="2024-09-17T14:20:30.702" v="70" actId="478"/>
          <ac:spMkLst>
            <pc:docMk/>
            <pc:sldMk cId="3130459893" sldId="2147480605"/>
            <ac:spMk id="2" creationId="{4659992A-0ED8-C33C-DD31-DF47F91D84B5}"/>
          </ac:spMkLst>
        </pc:spChg>
        <pc:spChg chg="del">
          <ac:chgData name="Lacey, Martina (LDN-KSO)" userId="0ed4c67c-5b89-4648-a4f1-c58878eccf79" providerId="ADAL" clId="{25D417C6-103E-D646-8152-86DB70C0F1BA}" dt="2024-09-17T14:18:29.987" v="52" actId="478"/>
          <ac:spMkLst>
            <pc:docMk/>
            <pc:sldMk cId="3130459893" sldId="2147480605"/>
            <ac:spMk id="4" creationId="{67989AAB-4E92-0B9B-1909-92EED43CF466}"/>
          </ac:spMkLst>
        </pc:spChg>
        <pc:spChg chg="del">
          <ac:chgData name="Lacey, Martina (LDN-KSO)" userId="0ed4c67c-5b89-4648-a4f1-c58878eccf79" providerId="ADAL" clId="{25D417C6-103E-D646-8152-86DB70C0F1BA}" dt="2024-09-17T14:18:29.987" v="52" actId="478"/>
          <ac:spMkLst>
            <pc:docMk/>
            <pc:sldMk cId="3130459893" sldId="2147480605"/>
            <ac:spMk id="5" creationId="{829D210A-D4AD-81AC-F330-E20762815013}"/>
          </ac:spMkLst>
        </pc:spChg>
        <pc:spChg chg="del">
          <ac:chgData name="Lacey, Martina (LDN-KSO)" userId="0ed4c67c-5b89-4648-a4f1-c58878eccf79" providerId="ADAL" clId="{25D417C6-103E-D646-8152-86DB70C0F1BA}" dt="2024-09-17T14:18:29.987" v="52" actId="478"/>
          <ac:spMkLst>
            <pc:docMk/>
            <pc:sldMk cId="3130459893" sldId="2147480605"/>
            <ac:spMk id="6" creationId="{57B0A58F-DECF-DDB7-52E7-EC7EDB2E2CC7}"/>
          </ac:spMkLst>
        </pc:spChg>
        <pc:spChg chg="del">
          <ac:chgData name="Lacey, Martina (LDN-KSO)" userId="0ed4c67c-5b89-4648-a4f1-c58878eccf79" providerId="ADAL" clId="{25D417C6-103E-D646-8152-86DB70C0F1BA}" dt="2024-09-17T14:18:29.987" v="52" actId="478"/>
          <ac:spMkLst>
            <pc:docMk/>
            <pc:sldMk cId="3130459893" sldId="2147480605"/>
            <ac:spMk id="7" creationId="{397DFE0C-BEAB-0903-817D-6D94F2EB43BB}"/>
          </ac:spMkLst>
        </pc:spChg>
        <pc:spChg chg="add del mod">
          <ac:chgData name="Lacey, Martina (LDN-KSO)" userId="0ed4c67c-5b89-4648-a4f1-c58878eccf79" providerId="ADAL" clId="{25D417C6-103E-D646-8152-86DB70C0F1BA}" dt="2024-09-17T14:15:47.837" v="27" actId="478"/>
          <ac:spMkLst>
            <pc:docMk/>
            <pc:sldMk cId="3130459893" sldId="2147480605"/>
            <ac:spMk id="9" creationId="{50B57D1F-A83F-68D7-99C8-BAB6EC3AF35E}"/>
          </ac:spMkLst>
        </pc:spChg>
        <pc:spChg chg="add del mod">
          <ac:chgData name="Lacey, Martina (LDN-KSO)" userId="0ed4c67c-5b89-4648-a4f1-c58878eccf79" providerId="ADAL" clId="{25D417C6-103E-D646-8152-86DB70C0F1BA}" dt="2024-09-17T14:16:16.685" v="29" actId="478"/>
          <ac:spMkLst>
            <pc:docMk/>
            <pc:sldMk cId="3130459893" sldId="2147480605"/>
            <ac:spMk id="11" creationId="{4E29AA1B-7C48-28A3-688F-F062DC364FFA}"/>
          </ac:spMkLst>
        </pc:spChg>
        <pc:spChg chg="del">
          <ac:chgData name="Lacey, Martina (LDN-KSO)" userId="0ed4c67c-5b89-4648-a4f1-c58878eccf79" providerId="ADAL" clId="{25D417C6-103E-D646-8152-86DB70C0F1BA}" dt="2024-09-17T14:16:11.122" v="28" actId="478"/>
          <ac:spMkLst>
            <pc:docMk/>
            <pc:sldMk cId="3130459893" sldId="2147480605"/>
            <ac:spMk id="12" creationId="{7491EEA4-A165-2920-E1C9-055E2A180D23}"/>
          </ac:spMkLst>
        </pc:spChg>
        <pc:spChg chg="del">
          <ac:chgData name="Lacey, Martina (LDN-KSO)" userId="0ed4c67c-5b89-4648-a4f1-c58878eccf79" providerId="ADAL" clId="{25D417C6-103E-D646-8152-86DB70C0F1BA}" dt="2024-09-17T14:16:11.122" v="28" actId="478"/>
          <ac:spMkLst>
            <pc:docMk/>
            <pc:sldMk cId="3130459893" sldId="2147480605"/>
            <ac:spMk id="13" creationId="{7A52F1F4-01AF-5D90-450B-08FB1E48E84A}"/>
          </ac:spMkLst>
        </pc:spChg>
        <pc:spChg chg="del">
          <ac:chgData name="Lacey, Martina (LDN-KSO)" userId="0ed4c67c-5b89-4648-a4f1-c58878eccf79" providerId="ADAL" clId="{25D417C6-103E-D646-8152-86DB70C0F1BA}" dt="2024-09-17T14:16:11.122" v="28" actId="478"/>
          <ac:spMkLst>
            <pc:docMk/>
            <pc:sldMk cId="3130459893" sldId="2147480605"/>
            <ac:spMk id="14" creationId="{9DF25038-B52C-919B-8EA3-3CFF3D5C3048}"/>
          </ac:spMkLst>
        </pc:spChg>
        <pc:spChg chg="del">
          <ac:chgData name="Lacey, Martina (LDN-KSO)" userId="0ed4c67c-5b89-4648-a4f1-c58878eccf79" providerId="ADAL" clId="{25D417C6-103E-D646-8152-86DB70C0F1BA}" dt="2024-09-17T14:16:11.122" v="28" actId="478"/>
          <ac:spMkLst>
            <pc:docMk/>
            <pc:sldMk cId="3130459893" sldId="2147480605"/>
            <ac:spMk id="15" creationId="{113131D1-E4F6-E17F-48C3-E1286F5BF584}"/>
          </ac:spMkLst>
        </pc:spChg>
        <pc:spChg chg="add del mod">
          <ac:chgData name="Lacey, Martina (LDN-KSO)" userId="0ed4c67c-5b89-4648-a4f1-c58878eccf79" providerId="ADAL" clId="{25D417C6-103E-D646-8152-86DB70C0F1BA}" dt="2024-09-17T14:16:16.685" v="29" actId="478"/>
          <ac:spMkLst>
            <pc:docMk/>
            <pc:sldMk cId="3130459893" sldId="2147480605"/>
            <ac:spMk id="17" creationId="{6D4632DE-8399-02C5-14BC-26DF137369BF}"/>
          </ac:spMkLst>
        </pc:spChg>
        <pc:spChg chg="add del mod">
          <ac:chgData name="Lacey, Martina (LDN-KSO)" userId="0ed4c67c-5b89-4648-a4f1-c58878eccf79" providerId="ADAL" clId="{25D417C6-103E-D646-8152-86DB70C0F1BA}" dt="2024-09-17T14:16:16.685" v="29" actId="478"/>
          <ac:spMkLst>
            <pc:docMk/>
            <pc:sldMk cId="3130459893" sldId="2147480605"/>
            <ac:spMk id="19" creationId="{DAB39794-4D2D-B83D-E804-1B7CE50EA1CE}"/>
          </ac:spMkLst>
        </pc:spChg>
        <pc:spChg chg="add del mod">
          <ac:chgData name="Lacey, Martina (LDN-KSO)" userId="0ed4c67c-5b89-4648-a4f1-c58878eccf79" providerId="ADAL" clId="{25D417C6-103E-D646-8152-86DB70C0F1BA}" dt="2024-09-17T14:16:16.685" v="29" actId="478"/>
          <ac:spMkLst>
            <pc:docMk/>
            <pc:sldMk cId="3130459893" sldId="2147480605"/>
            <ac:spMk id="21" creationId="{546186FC-AFA5-D026-17C5-86AC6CD5A61D}"/>
          </ac:spMkLst>
        </pc:spChg>
        <pc:spChg chg="add mod">
          <ac:chgData name="Lacey, Martina (LDN-KSO)" userId="0ed4c67c-5b89-4648-a4f1-c58878eccf79" providerId="ADAL" clId="{25D417C6-103E-D646-8152-86DB70C0F1BA}" dt="2024-09-17T14:16:52.783" v="37" actId="1076"/>
          <ac:spMkLst>
            <pc:docMk/>
            <pc:sldMk cId="3130459893" sldId="2147480605"/>
            <ac:spMk id="22" creationId="{E23ABA40-FB90-BC15-0727-7F2F979D66C7}"/>
          </ac:spMkLst>
        </pc:spChg>
        <pc:spChg chg="add mod">
          <ac:chgData name="Lacey, Martina (LDN-KSO)" userId="0ed4c67c-5b89-4648-a4f1-c58878eccf79" providerId="ADAL" clId="{25D417C6-103E-D646-8152-86DB70C0F1BA}" dt="2024-09-17T14:16:52.783" v="37" actId="1076"/>
          <ac:spMkLst>
            <pc:docMk/>
            <pc:sldMk cId="3130459893" sldId="2147480605"/>
            <ac:spMk id="24" creationId="{7DE3B8C6-E3F1-CF99-E521-3F411333516B}"/>
          </ac:spMkLst>
        </pc:spChg>
        <pc:spChg chg="add mod">
          <ac:chgData name="Lacey, Martina (LDN-KSO)" userId="0ed4c67c-5b89-4648-a4f1-c58878eccf79" providerId="ADAL" clId="{25D417C6-103E-D646-8152-86DB70C0F1BA}" dt="2024-09-17T14:16:52.783" v="37" actId="1076"/>
          <ac:spMkLst>
            <pc:docMk/>
            <pc:sldMk cId="3130459893" sldId="2147480605"/>
            <ac:spMk id="25" creationId="{3424396B-C26E-12C0-2204-6C6A841A855B}"/>
          </ac:spMkLst>
        </pc:spChg>
        <pc:spChg chg="add mod">
          <ac:chgData name="Lacey, Martina (LDN-KSO)" userId="0ed4c67c-5b89-4648-a4f1-c58878eccf79" providerId="ADAL" clId="{25D417C6-103E-D646-8152-86DB70C0F1BA}" dt="2024-09-17T14:16:52.783" v="37" actId="1076"/>
          <ac:spMkLst>
            <pc:docMk/>
            <pc:sldMk cId="3130459893" sldId="2147480605"/>
            <ac:spMk id="26" creationId="{DE49BC90-872D-CCA9-FB1C-E09EE1179B2C}"/>
          </ac:spMkLst>
        </pc:spChg>
        <pc:spChg chg="add mod">
          <ac:chgData name="Lacey, Martina (LDN-KSO)" userId="0ed4c67c-5b89-4648-a4f1-c58878eccf79" providerId="ADAL" clId="{25D417C6-103E-D646-8152-86DB70C0F1BA}" dt="2024-09-17T14:17:30.952" v="46" actId="1076"/>
          <ac:spMkLst>
            <pc:docMk/>
            <pc:sldMk cId="3130459893" sldId="2147480605"/>
            <ac:spMk id="27" creationId="{45B1853B-82F1-3754-5571-52A66157EF00}"/>
          </ac:spMkLst>
        </pc:spChg>
        <pc:spChg chg="add mod">
          <ac:chgData name="Lacey, Martina (LDN-KSO)" userId="0ed4c67c-5b89-4648-a4f1-c58878eccf79" providerId="ADAL" clId="{25D417C6-103E-D646-8152-86DB70C0F1BA}" dt="2024-09-17T14:17:36.875" v="47" actId="1076"/>
          <ac:spMkLst>
            <pc:docMk/>
            <pc:sldMk cId="3130459893" sldId="2147480605"/>
            <ac:spMk id="28" creationId="{359B1C1C-B3DC-DD4C-3067-50D32C6CDEC0}"/>
          </ac:spMkLst>
        </pc:spChg>
        <pc:spChg chg="add mod">
          <ac:chgData name="Lacey, Martina (LDN-KSO)" userId="0ed4c67c-5b89-4648-a4f1-c58878eccf79" providerId="ADAL" clId="{25D417C6-103E-D646-8152-86DB70C0F1BA}" dt="2024-09-17T14:18:16.775" v="51" actId="1076"/>
          <ac:spMkLst>
            <pc:docMk/>
            <pc:sldMk cId="3130459893" sldId="2147480605"/>
            <ac:spMk id="29" creationId="{CE6B2C91-87FE-12BC-54E2-51734A0EEBF7}"/>
          </ac:spMkLst>
        </pc:spChg>
        <pc:spChg chg="add mod">
          <ac:chgData name="Lacey, Martina (LDN-KSO)" userId="0ed4c67c-5b89-4648-a4f1-c58878eccf79" providerId="ADAL" clId="{25D417C6-103E-D646-8152-86DB70C0F1BA}" dt="2024-09-17T14:18:07.012" v="50" actId="1076"/>
          <ac:spMkLst>
            <pc:docMk/>
            <pc:sldMk cId="3130459893" sldId="2147480605"/>
            <ac:spMk id="30" creationId="{2BAA37F9-8337-D8A2-9C2E-587B95EC10C5}"/>
          </ac:spMkLst>
        </pc:spChg>
        <pc:spChg chg="add del mod">
          <ac:chgData name="Lacey, Martina (LDN-KSO)" userId="0ed4c67c-5b89-4648-a4f1-c58878eccf79" providerId="ADAL" clId="{25D417C6-103E-D646-8152-86DB70C0F1BA}" dt="2024-09-17T14:18:55.275" v="59"/>
          <ac:spMkLst>
            <pc:docMk/>
            <pc:sldMk cId="3130459893" sldId="2147480605"/>
            <ac:spMk id="32" creationId="{C9766187-B440-2BA5-88F4-34A4B4C693FD}"/>
          </ac:spMkLst>
        </pc:spChg>
        <pc:spChg chg="add del mod">
          <ac:chgData name="Lacey, Martina (LDN-KSO)" userId="0ed4c67c-5b89-4648-a4f1-c58878eccf79" providerId="ADAL" clId="{25D417C6-103E-D646-8152-86DB70C0F1BA}" dt="2024-09-17T14:19:03.900" v="60"/>
          <ac:spMkLst>
            <pc:docMk/>
            <pc:sldMk cId="3130459893" sldId="2147480605"/>
            <ac:spMk id="34" creationId="{C7878B13-1786-1B93-29AC-8C8A1F4D4308}"/>
          </ac:spMkLst>
        </pc:spChg>
        <pc:spChg chg="add del mod">
          <ac:chgData name="Lacey, Martina (LDN-KSO)" userId="0ed4c67c-5b89-4648-a4f1-c58878eccf79" providerId="ADAL" clId="{25D417C6-103E-D646-8152-86DB70C0F1BA}" dt="2024-09-17T14:20:13.037" v="69" actId="20577"/>
          <ac:spMkLst>
            <pc:docMk/>
            <pc:sldMk cId="3130459893" sldId="2147480605"/>
            <ac:spMk id="36" creationId="{02001A6B-63E1-DD69-A7D4-6A2EFECACB1D}"/>
          </ac:spMkLst>
        </pc:spChg>
        <pc:spChg chg="add del mod">
          <ac:chgData name="Lacey, Martina (LDN-KSO)" userId="0ed4c67c-5b89-4648-a4f1-c58878eccf79" providerId="ADAL" clId="{25D417C6-103E-D646-8152-86DB70C0F1BA}" dt="2024-09-17T14:19:15.965" v="62"/>
          <ac:spMkLst>
            <pc:docMk/>
            <pc:sldMk cId="3130459893" sldId="2147480605"/>
            <ac:spMk id="38" creationId="{E735BB26-F737-BBC4-9CCB-502AE5D358DB}"/>
          </ac:spMkLst>
        </pc:spChg>
        <pc:spChg chg="add mod">
          <ac:chgData name="Lacey, Martina (LDN-KSO)" userId="0ed4c67c-5b89-4648-a4f1-c58878eccf79" providerId="ADAL" clId="{25D417C6-103E-D646-8152-86DB70C0F1BA}" dt="2024-09-17T14:18:46.921" v="57"/>
          <ac:spMkLst>
            <pc:docMk/>
            <pc:sldMk cId="3130459893" sldId="2147480605"/>
            <ac:spMk id="39" creationId="{FCDEE624-FCA0-DBA2-AE73-0870DA464095}"/>
          </ac:spMkLst>
        </pc:spChg>
        <pc:spChg chg="add mod">
          <ac:chgData name="Lacey, Martina (LDN-KSO)" userId="0ed4c67c-5b89-4648-a4f1-c58878eccf79" providerId="ADAL" clId="{25D417C6-103E-D646-8152-86DB70C0F1BA}" dt="2024-09-17T14:18:46.921" v="57"/>
          <ac:spMkLst>
            <pc:docMk/>
            <pc:sldMk cId="3130459893" sldId="2147480605"/>
            <ac:spMk id="40" creationId="{C673FE8F-75F7-6E80-7F7E-D112DA13724F}"/>
          </ac:spMkLst>
        </pc:spChg>
        <pc:spChg chg="add mod">
          <ac:chgData name="Lacey, Martina (LDN-KSO)" userId="0ed4c67c-5b89-4648-a4f1-c58878eccf79" providerId="ADAL" clId="{25D417C6-103E-D646-8152-86DB70C0F1BA}" dt="2024-09-17T14:18:46.921" v="57"/>
          <ac:spMkLst>
            <pc:docMk/>
            <pc:sldMk cId="3130459893" sldId="2147480605"/>
            <ac:spMk id="41" creationId="{D7CCDD50-F75B-D569-CBCD-516FEBD73521}"/>
          </ac:spMkLst>
        </pc:spChg>
        <pc:spChg chg="add mod">
          <ac:chgData name="Lacey, Martina (LDN-KSO)" userId="0ed4c67c-5b89-4648-a4f1-c58878eccf79" providerId="ADAL" clId="{25D417C6-103E-D646-8152-86DB70C0F1BA}" dt="2024-09-17T14:18:46.921" v="57"/>
          <ac:spMkLst>
            <pc:docMk/>
            <pc:sldMk cId="3130459893" sldId="2147480605"/>
            <ac:spMk id="42" creationId="{2805B8CE-558D-3BDD-24F7-428C5FBE95DD}"/>
          </ac:spMkLst>
        </pc:spChg>
        <pc:spChg chg="add del mod">
          <ac:chgData name="Lacey, Martina (LDN-KSO)" userId="0ed4c67c-5b89-4648-a4f1-c58878eccf79" providerId="ADAL" clId="{25D417C6-103E-D646-8152-86DB70C0F1BA}" dt="2024-09-17T14:20:32.533" v="71" actId="478"/>
          <ac:spMkLst>
            <pc:docMk/>
            <pc:sldMk cId="3130459893" sldId="2147480605"/>
            <ac:spMk id="44" creationId="{462A8231-55FC-66C4-7217-2D548444FC27}"/>
          </ac:spMkLst>
        </pc:spChg>
        <pc:spChg chg="add mod">
          <ac:chgData name="Lacey, Martina (LDN-KSO)" userId="0ed4c67c-5b89-4648-a4f1-c58878eccf79" providerId="ADAL" clId="{25D417C6-103E-D646-8152-86DB70C0F1BA}" dt="2024-09-17T15:21:43.649" v="163"/>
          <ac:spMkLst>
            <pc:docMk/>
            <pc:sldMk cId="3130459893" sldId="2147480605"/>
            <ac:spMk id="45" creationId="{9C083556-CFDE-EEF6-B721-C91E73533E5E}"/>
          </ac:spMkLst>
        </pc:spChg>
        <pc:picChg chg="del">
          <ac:chgData name="Lacey, Martina (LDN-KSO)" userId="0ed4c67c-5b89-4648-a4f1-c58878eccf79" providerId="ADAL" clId="{25D417C6-103E-D646-8152-86DB70C0F1BA}" dt="2024-09-17T14:15:46.767" v="26" actId="478"/>
          <ac:picMkLst>
            <pc:docMk/>
            <pc:sldMk cId="3130459893" sldId="2147480605"/>
            <ac:picMk id="23" creationId="{1FCF4CF8-11F0-D8E0-22F3-B533A848820B}"/>
          </ac:picMkLst>
        </pc:picChg>
      </pc:sldChg>
      <pc:sldChg chg="addSp delSp modSp add del mod">
        <pc:chgData name="Lacey, Martina (LDN-KSO)" userId="0ed4c67c-5b89-4648-a4f1-c58878eccf79" providerId="ADAL" clId="{25D417C6-103E-D646-8152-86DB70C0F1BA}" dt="2024-09-18T16:02:05.218" v="194" actId="14100"/>
        <pc:sldMkLst>
          <pc:docMk/>
          <pc:sldMk cId="160799050" sldId="2147480606"/>
        </pc:sldMkLst>
        <pc:spChg chg="add mod">
          <ac:chgData name="Lacey, Martina (LDN-KSO)" userId="0ed4c67c-5b89-4648-a4f1-c58878eccf79" providerId="ADAL" clId="{25D417C6-103E-D646-8152-86DB70C0F1BA}" dt="2024-09-17T15:22:02.101" v="169"/>
          <ac:spMkLst>
            <pc:docMk/>
            <pc:sldMk cId="160799050" sldId="2147480606"/>
            <ac:spMk id="8" creationId="{F91E0BAC-07D4-EC14-478F-6F58E8BB5C76}"/>
          </ac:spMkLst>
        </pc:spChg>
        <pc:spChg chg="add mod">
          <ac:chgData name="Lacey, Martina (LDN-KSO)" userId="0ed4c67c-5b89-4648-a4f1-c58878eccf79" providerId="ADAL" clId="{25D417C6-103E-D646-8152-86DB70C0F1BA}" dt="2024-09-18T16:02:05.218" v="194" actId="14100"/>
          <ac:spMkLst>
            <pc:docMk/>
            <pc:sldMk cId="160799050" sldId="2147480606"/>
            <ac:spMk id="14" creationId="{5A9A61CE-3998-1C54-9F14-44B707F049F1}"/>
          </ac:spMkLst>
        </pc:spChg>
        <pc:graphicFrameChg chg="add mod">
          <ac:chgData name="Lacey, Martina (LDN-KSO)" userId="0ed4c67c-5b89-4648-a4f1-c58878eccf79" providerId="ADAL" clId="{25D417C6-103E-D646-8152-86DB70C0F1BA}" dt="2024-09-18T16:00:42.063" v="176"/>
          <ac:graphicFrameMkLst>
            <pc:docMk/>
            <pc:sldMk cId="160799050" sldId="2147480606"/>
            <ac:graphicFrameMk id="9" creationId="{68E3BB49-343E-0C96-0FD6-B5A62833326E}"/>
          </ac:graphicFrameMkLst>
        </pc:graphicFrameChg>
        <pc:picChg chg="add mod">
          <ac:chgData name="Lacey, Martina (LDN-KSO)" userId="0ed4c67c-5b89-4648-a4f1-c58878eccf79" providerId="ADAL" clId="{25D417C6-103E-D646-8152-86DB70C0F1BA}" dt="2024-09-18T16:01:34.386" v="188" actId="1076"/>
          <ac:picMkLst>
            <pc:docMk/>
            <pc:sldMk cId="160799050" sldId="2147480606"/>
            <ac:picMk id="13" creationId="{74253569-76FF-FF0D-6680-84CCF598D98A}"/>
          </ac:picMkLst>
        </pc:picChg>
        <pc:picChg chg="del">
          <ac:chgData name="Lacey, Martina (LDN-KSO)" userId="0ed4c67c-5b89-4648-a4f1-c58878eccf79" providerId="ADAL" clId="{25D417C6-103E-D646-8152-86DB70C0F1BA}" dt="2024-09-18T16:00:40.875" v="175" actId="478"/>
          <ac:picMkLst>
            <pc:docMk/>
            <pc:sldMk cId="160799050" sldId="2147480606"/>
            <ac:picMk id="28" creationId="{B873A2D7-17F0-C205-88D7-7C05185EE08F}"/>
          </ac:picMkLst>
        </pc:picChg>
      </pc:sldChg>
      <pc:sldChg chg="addSp delSp modSp add del mod">
        <pc:chgData name="Lacey, Martina (LDN-KSO)" userId="0ed4c67c-5b89-4648-a4f1-c58878eccf79" providerId="ADAL" clId="{25D417C6-103E-D646-8152-86DB70C0F1BA}" dt="2024-09-18T16:04:52.027" v="206" actId="14100"/>
        <pc:sldMkLst>
          <pc:docMk/>
          <pc:sldMk cId="1218486463" sldId="2147480611"/>
        </pc:sldMkLst>
        <pc:spChg chg="add mod">
          <ac:chgData name="Lacey, Martina (LDN-KSO)" userId="0ed4c67c-5b89-4648-a4f1-c58878eccf79" providerId="ADAL" clId="{25D417C6-103E-D646-8152-86DB70C0F1BA}" dt="2024-09-17T15:22:05.738" v="170"/>
          <ac:spMkLst>
            <pc:docMk/>
            <pc:sldMk cId="1218486463" sldId="2147480611"/>
            <ac:spMk id="28" creationId="{98087D6D-2475-9960-37E7-9829ABCE23D9}"/>
          </ac:spMkLst>
        </pc:spChg>
        <pc:picChg chg="del mod">
          <ac:chgData name="Lacey, Martina (LDN-KSO)" userId="0ed4c67c-5b89-4648-a4f1-c58878eccf79" providerId="ADAL" clId="{25D417C6-103E-D646-8152-86DB70C0F1BA}" dt="2024-09-18T16:04:21.525" v="196" actId="478"/>
          <ac:picMkLst>
            <pc:docMk/>
            <pc:sldMk cId="1218486463" sldId="2147480611"/>
            <ac:picMk id="8" creationId="{B0009F09-E181-4FE5-32FB-DBD63B3D3A6B}"/>
          </ac:picMkLst>
        </pc:picChg>
        <pc:picChg chg="add mod">
          <ac:chgData name="Lacey, Martina (LDN-KSO)" userId="0ed4c67c-5b89-4648-a4f1-c58878eccf79" providerId="ADAL" clId="{25D417C6-103E-D646-8152-86DB70C0F1BA}" dt="2024-09-18T16:04:30.163" v="197"/>
          <ac:picMkLst>
            <pc:docMk/>
            <pc:sldMk cId="1218486463" sldId="2147480611"/>
            <ac:picMk id="29" creationId="{4768CAE4-9FC0-02BE-7295-0580F10A54DC}"/>
          </ac:picMkLst>
        </pc:picChg>
        <pc:picChg chg="add mod">
          <ac:chgData name="Lacey, Martina (LDN-KSO)" userId="0ed4c67c-5b89-4648-a4f1-c58878eccf79" providerId="ADAL" clId="{25D417C6-103E-D646-8152-86DB70C0F1BA}" dt="2024-09-18T16:04:52.027" v="206" actId="14100"/>
          <ac:picMkLst>
            <pc:docMk/>
            <pc:sldMk cId="1218486463" sldId="2147480611"/>
            <ac:picMk id="30" creationId="{836A5D66-AFA8-DDF9-01EF-57ABDBAAFB62}"/>
          </ac:picMkLst>
        </pc:picChg>
      </pc:sldChg>
      <pc:sldChg chg="modSp del mod">
        <pc:chgData name="Lacey, Martina (LDN-KSO)" userId="0ed4c67c-5b89-4648-a4f1-c58878eccf79" providerId="ADAL" clId="{25D417C6-103E-D646-8152-86DB70C0F1BA}" dt="2024-09-17T14:19:17.957" v="63" actId="2696"/>
        <pc:sldMkLst>
          <pc:docMk/>
          <pc:sldMk cId="2104077844" sldId="2147480613"/>
        </pc:sldMkLst>
        <pc:spChg chg="mod">
          <ac:chgData name="Lacey, Martina (LDN-KSO)" userId="0ed4c67c-5b89-4648-a4f1-c58878eccf79" providerId="ADAL" clId="{25D417C6-103E-D646-8152-86DB70C0F1BA}" dt="2024-09-17T12:48:45.236" v="18" actId="1076"/>
          <ac:spMkLst>
            <pc:docMk/>
            <pc:sldMk cId="2104077844" sldId="2147480613"/>
            <ac:spMk id="8" creationId="{35CB8FD1-7773-D39B-E884-4D188720D077}"/>
          </ac:spMkLst>
        </pc:spChg>
        <pc:spChg chg="mod">
          <ac:chgData name="Lacey, Martina (LDN-KSO)" userId="0ed4c67c-5b89-4648-a4f1-c58878eccf79" providerId="ADAL" clId="{25D417C6-103E-D646-8152-86DB70C0F1BA}" dt="2024-09-17T12:48:52.977" v="20" actId="1076"/>
          <ac:spMkLst>
            <pc:docMk/>
            <pc:sldMk cId="2104077844" sldId="2147480613"/>
            <ac:spMk id="9" creationId="{59047AA3-2F2F-D8A8-4E99-DC2092D56D52}"/>
          </ac:spMkLst>
        </pc:spChg>
        <pc:spChg chg="mod">
          <ac:chgData name="Lacey, Martina (LDN-KSO)" userId="0ed4c67c-5b89-4648-a4f1-c58878eccf79" providerId="ADAL" clId="{25D417C6-103E-D646-8152-86DB70C0F1BA}" dt="2024-09-17T12:48:57.430" v="21" actId="1076"/>
          <ac:spMkLst>
            <pc:docMk/>
            <pc:sldMk cId="2104077844" sldId="2147480613"/>
            <ac:spMk id="10" creationId="{AB0729EE-B0BA-5975-7F0C-44684B97E862}"/>
          </ac:spMkLst>
        </pc:spChg>
        <pc:spChg chg="mod">
          <ac:chgData name="Lacey, Martina (LDN-KSO)" userId="0ed4c67c-5b89-4648-a4f1-c58878eccf79" providerId="ADAL" clId="{25D417C6-103E-D646-8152-86DB70C0F1BA}" dt="2024-09-17T12:49:10.337" v="22" actId="1076"/>
          <ac:spMkLst>
            <pc:docMk/>
            <pc:sldMk cId="2104077844" sldId="2147480613"/>
            <ac:spMk id="11" creationId="{3DC7D9DC-FD9D-D3D0-BF3A-FFA81A1C5016}"/>
          </ac:spMkLst>
        </pc:spChg>
      </pc:sldChg>
      <pc:sldChg chg="addSp modSp del mod">
        <pc:chgData name="Lacey, Martina (LDN-KSO)" userId="0ed4c67c-5b89-4648-a4f1-c58878eccf79" providerId="ADAL" clId="{25D417C6-103E-D646-8152-86DB70C0F1BA}" dt="2024-09-17T15:11:03.711" v="108" actId="2696"/>
        <pc:sldMkLst>
          <pc:docMk/>
          <pc:sldMk cId="364109980" sldId="2147480614"/>
        </pc:sldMkLst>
        <pc:spChg chg="mod">
          <ac:chgData name="Lacey, Martina (LDN-KSO)" userId="0ed4c67c-5b89-4648-a4f1-c58878eccf79" providerId="ADAL" clId="{25D417C6-103E-D646-8152-86DB70C0F1BA}" dt="2024-09-17T15:06:21.231" v="104" actId="1076"/>
          <ac:spMkLst>
            <pc:docMk/>
            <pc:sldMk cId="364109980" sldId="2147480614"/>
            <ac:spMk id="4" creationId="{7E94BAC7-5AC0-1DDB-27A9-FCA02C4401DA}"/>
          </ac:spMkLst>
        </pc:spChg>
        <pc:spChg chg="add mod">
          <ac:chgData name="Lacey, Martina (LDN-KSO)" userId="0ed4c67c-5b89-4648-a4f1-c58878eccf79" providerId="ADAL" clId="{25D417C6-103E-D646-8152-86DB70C0F1BA}" dt="2024-09-10T14:10:29.105" v="7"/>
          <ac:spMkLst>
            <pc:docMk/>
            <pc:sldMk cId="364109980" sldId="2147480614"/>
            <ac:spMk id="20" creationId="{BA6769E8-0E09-D09F-EC5F-3BAA4857CA2C}"/>
          </ac:spMkLst>
        </pc:spChg>
      </pc:sldChg>
      <pc:sldChg chg="addSp modSp del mod">
        <pc:chgData name="Lacey, Martina (LDN-KSO)" userId="0ed4c67c-5b89-4648-a4f1-c58878eccf79" providerId="ADAL" clId="{25D417C6-103E-D646-8152-86DB70C0F1BA}" dt="2024-09-17T15:20:06.898" v="114" actId="2696"/>
        <pc:sldMkLst>
          <pc:docMk/>
          <pc:sldMk cId="1262732678" sldId="2147480616"/>
        </pc:sldMkLst>
        <pc:spChg chg="add mod">
          <ac:chgData name="Lacey, Martina (LDN-KSO)" userId="0ed4c67c-5b89-4648-a4f1-c58878eccf79" providerId="ADAL" clId="{25D417C6-103E-D646-8152-86DB70C0F1BA}" dt="2024-09-10T14:10:29.948" v="8"/>
          <ac:spMkLst>
            <pc:docMk/>
            <pc:sldMk cId="1262732678" sldId="2147480616"/>
            <ac:spMk id="2" creationId="{6982B56E-20B8-8DCA-08D1-1FBC1FBD784F}"/>
          </ac:spMkLst>
        </pc:spChg>
        <pc:spChg chg="mod">
          <ac:chgData name="Lacey, Martina (LDN-KSO)" userId="0ed4c67c-5b89-4648-a4f1-c58878eccf79" providerId="ADAL" clId="{25D417C6-103E-D646-8152-86DB70C0F1BA}" dt="2024-09-17T15:14:17.747" v="110" actId="14100"/>
          <ac:spMkLst>
            <pc:docMk/>
            <pc:sldMk cId="1262732678" sldId="2147480616"/>
            <ac:spMk id="28" creationId="{18BAF1EA-DA60-BCDC-B0D0-9A3782367C4D}"/>
          </ac:spMkLst>
        </pc:spChg>
      </pc:sldChg>
      <pc:sldChg chg="delSp mod">
        <pc:chgData name="Lacey, Martina (LDN-KSO)" userId="0ed4c67c-5b89-4648-a4f1-c58878eccf79" providerId="ADAL" clId="{25D417C6-103E-D646-8152-86DB70C0F1BA}" dt="2024-09-17T15:22:12.335" v="171" actId="478"/>
        <pc:sldMkLst>
          <pc:docMk/>
          <pc:sldMk cId="1707606066" sldId="2147480617"/>
        </pc:sldMkLst>
        <pc:spChg chg="del">
          <ac:chgData name="Lacey, Martina (LDN-KSO)" userId="0ed4c67c-5b89-4648-a4f1-c58878eccf79" providerId="ADAL" clId="{25D417C6-103E-D646-8152-86DB70C0F1BA}" dt="2024-09-17T15:22:12.335" v="171" actId="478"/>
          <ac:spMkLst>
            <pc:docMk/>
            <pc:sldMk cId="1707606066" sldId="2147480617"/>
            <ac:spMk id="4" creationId="{964FD585-991A-6E33-0F86-A0A2B1DABAB3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ldnmbl-fs01\company\Reprise\3.%20Crafts%20&amp;%20Teams\Research%20&amp;%20Insights\2.%20X%20drive%20legacy\Research%20&amp;%20Insights\Projects\Rightmove\Paid%20Bubbles\Rightmove%20-%20Paid%20Bubble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Inter SemiBold" panose="020B0604020202020204" charset="0"/>
                <a:ea typeface="Inter SemiBold" panose="020B0604020202020204" charset="0"/>
                <a:cs typeface="+mn-cs"/>
              </a:defRPr>
            </a:pPr>
            <a:r>
              <a:rPr lang="en-GB"/>
              <a:t>Journey Stage Opportunity by Platform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Inter SemiBold" panose="020B0604020202020204" charset="0"/>
              <a:ea typeface="Inter SemiBold" panose="020B0604020202020204" charset="0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'\\ldnmbl-fs01\company\Reprise\3. Crafts &amp; Teams\Research &amp; Insights\2. X drive legacy\Research &amp; Insights\Projects\Bacardi\Bombay Gin\Search Analysis\[Bombay Sapphire - Amazon &amp; YouTube Opportunity.xlsx]Overall'!$B$1</c:f>
              <c:strCache>
                <c:ptCount val="1"/>
                <c:pt idx="0">
                  <c:v>Google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[1]Overall!$A$2:$A$6</c:f>
              <c:strCache>
                <c:ptCount val="5"/>
                <c:pt idx="0">
                  <c:v>Discover</c:v>
                </c:pt>
                <c:pt idx="1">
                  <c:v>Explore</c:v>
                </c:pt>
                <c:pt idx="2">
                  <c:v>Choose</c:v>
                </c:pt>
                <c:pt idx="3">
                  <c:v>Purchase</c:v>
                </c:pt>
                <c:pt idx="4">
                  <c:v>Post-Purchase</c:v>
                </c:pt>
              </c:strCache>
            </c:strRef>
          </c:cat>
          <c:val>
            <c:numRef>
              <c:f>[1]Overall!$B$2:$B$6</c:f>
              <c:numCache>
                <c:formatCode>General</c:formatCode>
                <c:ptCount val="5"/>
                <c:pt idx="0">
                  <c:v>173900</c:v>
                </c:pt>
                <c:pt idx="1">
                  <c:v>597740</c:v>
                </c:pt>
                <c:pt idx="2">
                  <c:v>46100</c:v>
                </c:pt>
                <c:pt idx="3">
                  <c:v>73100</c:v>
                </c:pt>
                <c:pt idx="4">
                  <c:v>7250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DD-814D-8561-45F0DE66111B}"/>
            </c:ext>
          </c:extLst>
        </c:ser>
        <c:ser>
          <c:idx val="1"/>
          <c:order val="1"/>
          <c:tx>
            <c:strRef>
              <c:f>'\\ldnmbl-fs01\company\Reprise\3. Crafts &amp; Teams\Research &amp; Insights\2. X drive legacy\Research &amp; Insights\Projects\Bacardi\Bombay Gin\Search Analysis\[Bombay Sapphire - Amazon &amp; YouTube Opportunity.xlsx]Overall'!$C$1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[1]Overall!$A$2:$A$6</c:f>
              <c:strCache>
                <c:ptCount val="5"/>
                <c:pt idx="0">
                  <c:v>Discover</c:v>
                </c:pt>
                <c:pt idx="1">
                  <c:v>Explore</c:v>
                </c:pt>
                <c:pt idx="2">
                  <c:v>Choose</c:v>
                </c:pt>
                <c:pt idx="3">
                  <c:v>Purchase</c:v>
                </c:pt>
                <c:pt idx="4">
                  <c:v>Post-Purchase</c:v>
                </c:pt>
              </c:strCache>
            </c:strRef>
          </c:cat>
          <c:val>
            <c:numRef>
              <c:f>[1]Overall!$C$2:$C$6</c:f>
              <c:numCache>
                <c:formatCode>General</c:formatCode>
                <c:ptCount val="5"/>
                <c:pt idx="0">
                  <c:v>36773</c:v>
                </c:pt>
                <c:pt idx="1">
                  <c:v>138716</c:v>
                </c:pt>
                <c:pt idx="2">
                  <c:v>12808</c:v>
                </c:pt>
                <c:pt idx="3">
                  <c:v>10470</c:v>
                </c:pt>
                <c:pt idx="4">
                  <c:v>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DD-814D-8561-45F0DE66111B}"/>
            </c:ext>
          </c:extLst>
        </c:ser>
        <c:ser>
          <c:idx val="2"/>
          <c:order val="2"/>
          <c:tx>
            <c:strRef>
              <c:f>'\\ldnmbl-fs01\company\Reprise\3. Crafts &amp; Teams\Research &amp; Insights\2. X drive legacy\Research &amp; Insights\Projects\Bacardi\Bombay Gin\Search Analysis\[Bombay Sapphire - Amazon &amp; YouTube Opportunity.xlsx]Overall'!$D$1</c:f>
              <c:strCache>
                <c:ptCount val="1"/>
                <c:pt idx="0">
                  <c:v>Amazon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[1]Overall!$A$2:$A$6</c:f>
              <c:strCache>
                <c:ptCount val="5"/>
                <c:pt idx="0">
                  <c:v>Discover</c:v>
                </c:pt>
                <c:pt idx="1">
                  <c:v>Explore</c:v>
                </c:pt>
                <c:pt idx="2">
                  <c:v>Choose</c:v>
                </c:pt>
                <c:pt idx="3">
                  <c:v>Purchase</c:v>
                </c:pt>
                <c:pt idx="4">
                  <c:v>Post-Purchase</c:v>
                </c:pt>
              </c:strCache>
            </c:strRef>
          </c:cat>
          <c:val>
            <c:numRef>
              <c:f>[1]Overall!$D$2:$D$6</c:f>
              <c:numCache>
                <c:formatCode>General</c:formatCode>
                <c:ptCount val="5"/>
                <c:pt idx="0">
                  <c:v>910</c:v>
                </c:pt>
                <c:pt idx="1">
                  <c:v>169880</c:v>
                </c:pt>
                <c:pt idx="2">
                  <c:v>280</c:v>
                </c:pt>
                <c:pt idx="3">
                  <c:v>5260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0DD-814D-8561-45F0DE66111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74785087"/>
        <c:axId val="1574792159"/>
      </c:barChart>
      <c:catAx>
        <c:axId val="15747850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Inter SemiBold" panose="020B0604020202020204" charset="0"/>
                <a:ea typeface="Inter SemiBold" panose="020B0604020202020204" charset="0"/>
                <a:cs typeface="+mn-cs"/>
              </a:defRPr>
            </a:pPr>
            <a:endParaRPr lang="en-US"/>
          </a:p>
        </c:txPr>
        <c:crossAx val="1574792159"/>
        <c:crosses val="autoZero"/>
        <c:auto val="1"/>
        <c:lblAlgn val="ctr"/>
        <c:lblOffset val="100"/>
        <c:noMultiLvlLbl val="0"/>
      </c:catAx>
      <c:valAx>
        <c:axId val="15747921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ter SemiBold" panose="020B0604020202020204" charset="0"/>
                    <a:ea typeface="Inter SemiBold" panose="020B0604020202020204" charset="0"/>
                    <a:cs typeface="+mn-cs"/>
                  </a:defRPr>
                </a:pPr>
                <a:r>
                  <a:rPr lang="en-GB"/>
                  <a:t>Searches per month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ter SemiBold" panose="020B0604020202020204" charset="0"/>
                  <a:ea typeface="Inter SemiBold" panose="020B0604020202020204" charset="0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Inter SemiBold" panose="020B0604020202020204" charset="0"/>
                <a:ea typeface="Inter SemiBold" panose="020B0604020202020204" charset="0"/>
                <a:cs typeface="+mn-cs"/>
              </a:defRPr>
            </a:pPr>
            <a:endParaRPr lang="en-US"/>
          </a:p>
        </c:txPr>
        <c:crossAx val="15747850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Inter SemiBold" panose="020B0604020202020204" charset="0"/>
              <a:ea typeface="Inter SemiBold" panose="020B0604020202020204" charset="0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050">
          <a:latin typeface="Inter SemiBold" panose="020B0604020202020204" charset="0"/>
          <a:ea typeface="Inter SemiBold" panose="020B060402020202020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100238432163145E-2"/>
          <c:y val="4.3352491104158355E-2"/>
          <c:w val="0.92159529987581901"/>
          <c:h val="0.764056259699506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719-6844-95DF-5BA4CF85E16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719-6844-95DF-5BA4CF85E16A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719-6844-95DF-5BA4CF85E16A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719-6844-95DF-5BA4CF85E16A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719-6844-95DF-5BA4CF85E16A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A719-6844-95DF-5BA4CF85E16A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A719-6844-95DF-5BA4CF85E16A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A719-6844-95DF-5BA4CF85E16A}"/>
              </c:ext>
            </c:extLst>
          </c:dPt>
          <c:cat>
            <c:strRef>
              <c:f>'CPC Pivot'!$E$2:$E$9</c:f>
              <c:strCache>
                <c:ptCount val="8"/>
                <c:pt idx="0">
                  <c:v>Rightmove</c:v>
                </c:pt>
                <c:pt idx="1">
                  <c:v>Purple Bricks</c:v>
                </c:pt>
                <c:pt idx="2">
                  <c:v>Zoopla</c:v>
                </c:pt>
                <c:pt idx="3">
                  <c:v>On The Market</c:v>
                </c:pt>
                <c:pt idx="4">
                  <c:v>Your Move</c:v>
                </c:pt>
                <c:pt idx="5">
                  <c:v>Knight Frank</c:v>
                </c:pt>
                <c:pt idx="6">
                  <c:v>Nestoria</c:v>
                </c:pt>
                <c:pt idx="7">
                  <c:v>Open Rent</c:v>
                </c:pt>
              </c:strCache>
            </c:strRef>
          </c:cat>
          <c:val>
            <c:numRef>
              <c:f>'CPC Pivot'!$F$2:$F$9</c:f>
              <c:numCache>
                <c:formatCode>"£"#,##0.00</c:formatCode>
                <c:ptCount val="8"/>
                <c:pt idx="0">
                  <c:v>7542.7683422000046</c:v>
                </c:pt>
                <c:pt idx="1">
                  <c:v>23781.201326754504</c:v>
                </c:pt>
                <c:pt idx="2">
                  <c:v>22240.07584989048</c:v>
                </c:pt>
                <c:pt idx="3">
                  <c:v>4882.4694109865013</c:v>
                </c:pt>
                <c:pt idx="4">
                  <c:v>566.11870224399991</c:v>
                </c:pt>
                <c:pt idx="5">
                  <c:v>485.48892656250001</c:v>
                </c:pt>
                <c:pt idx="6">
                  <c:v>356.00895446099997</c:v>
                </c:pt>
                <c:pt idx="7">
                  <c:v>39.888546638500003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A719-6844-95DF-5BA4CF85E1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938052288"/>
        <c:axId val="938042720"/>
      </c:barChart>
      <c:catAx>
        <c:axId val="9380522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38042720"/>
        <c:crosses val="autoZero"/>
        <c:auto val="1"/>
        <c:lblAlgn val="ctr"/>
        <c:lblOffset val="100"/>
        <c:noMultiLvlLbl val="0"/>
      </c:catAx>
      <c:valAx>
        <c:axId val="938042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90000"/>
                </a:schemeClr>
              </a:solidFill>
              <a:round/>
            </a:ln>
            <a:effectLst/>
          </c:spPr>
        </c:majorGridlines>
        <c:numFmt formatCode="&quot;£&quot;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pPr>
            <a:endParaRPr lang="en-US"/>
          </a:p>
        </c:txPr>
        <c:crossAx val="938052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700">
          <a:solidFill>
            <a:schemeClr val="bg2">
              <a:lumMod val="10000"/>
            </a:schemeClr>
          </a:solidFill>
          <a:latin typeface="Inter" panose="020B0604020202020204" charset="0"/>
          <a:ea typeface="Inter" panose="020B0604020202020204" charset="0"/>
          <a:cs typeface="Inter" panose="020B060402020202020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9730817466475594E-2"/>
          <c:y val="2.971606952487052E-2"/>
          <c:w val="0.85027311614647849"/>
          <c:h val="0.81625392051883761"/>
        </c:manualLayout>
      </c:layout>
      <c:bubbleChart>
        <c:varyColors val="0"/>
        <c:ser>
          <c:idx val="0"/>
          <c:order val="0"/>
          <c:tx>
            <c:strRef>
              <c:f>'4 - Bubbles'!$E$4</c:f>
              <c:strCache>
                <c:ptCount val="1"/>
                <c:pt idx="0">
                  <c:v>Visibility</c:v>
                </c:pt>
              </c:strCache>
            </c:strRef>
          </c:tx>
          <c:spPr>
            <a:solidFill>
              <a:schemeClr val="accent1">
                <a:alpha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alpha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3F4-3342-A007-E9B87511D6E1}"/>
              </c:ext>
            </c:extLst>
          </c:dPt>
          <c:dLbls>
            <c:delete val="1"/>
          </c:dLbls>
          <c:xVal>
            <c:numRef>
              <c:f>'4 - Bubbles'!$G$5:$G$14</c:f>
              <c:numCache>
                <c:formatCode>#,##0</c:formatCode>
                <c:ptCount val="10"/>
                <c:pt idx="0">
                  <c:v>280</c:v>
                </c:pt>
                <c:pt idx="1">
                  <c:v>232</c:v>
                </c:pt>
                <c:pt idx="2">
                  <c:v>448</c:v>
                </c:pt>
                <c:pt idx="3">
                  <c:v>160</c:v>
                </c:pt>
                <c:pt idx="4">
                  <c:v>122</c:v>
                </c:pt>
                <c:pt idx="5">
                  <c:v>18</c:v>
                </c:pt>
                <c:pt idx="6">
                  <c:v>7</c:v>
                </c:pt>
                <c:pt idx="7">
                  <c:v>3</c:v>
                </c:pt>
                <c:pt idx="8">
                  <c:v>0</c:v>
                </c:pt>
                <c:pt idx="9">
                  <c:v>0</c:v>
                </c:pt>
              </c:numCache>
            </c:numRef>
          </c:xVal>
          <c:yVal>
            <c:numRef>
              <c:f>'4 - Bubbles'!$F$5:$F$14</c:f>
              <c:numCache>
                <c:formatCode>0.0</c:formatCode>
                <c:ptCount val="10"/>
                <c:pt idx="0">
                  <c:v>2.8821428571428571</c:v>
                </c:pt>
                <c:pt idx="1">
                  <c:v>3.1163793103448274</c:v>
                </c:pt>
                <c:pt idx="2">
                  <c:v>2.5133928571428572</c:v>
                </c:pt>
                <c:pt idx="3">
                  <c:v>3.78125</c:v>
                </c:pt>
                <c:pt idx="4">
                  <c:v>4.7295081967213113</c:v>
                </c:pt>
                <c:pt idx="5">
                  <c:v>4.6111111111111107</c:v>
                </c:pt>
                <c:pt idx="6">
                  <c:v>3.8571428571428572</c:v>
                </c:pt>
                <c:pt idx="7">
                  <c:v>2.3333333333333335</c:v>
                </c:pt>
                <c:pt idx="8">
                  <c:v>#N/A</c:v>
                </c:pt>
                <c:pt idx="9">
                  <c:v>#N/A</c:v>
                </c:pt>
              </c:numCache>
            </c:numRef>
          </c:yVal>
          <c:bubbleSize>
            <c:numRef>
              <c:f>'4 - Bubbles'!$E$5:$E$14</c:f>
              <c:numCache>
                <c:formatCode>#,##0</c:formatCode>
                <c:ptCount val="10"/>
                <c:pt idx="0">
                  <c:v>2777.0450000000137</c:v>
                </c:pt>
                <c:pt idx="1">
                  <c:v>9246.4250000000102</c:v>
                </c:pt>
                <c:pt idx="2">
                  <c:v>7039.6550000000198</c:v>
                </c:pt>
                <c:pt idx="3">
                  <c:v>1663.728999999998</c:v>
                </c:pt>
                <c:pt idx="4">
                  <c:v>591.19900000000018</c:v>
                </c:pt>
                <c:pt idx="5">
                  <c:v>63.408000000000001</c:v>
                </c:pt>
                <c:pt idx="6">
                  <c:v>45.559000000000005</c:v>
                </c:pt>
                <c:pt idx="7">
                  <c:v>119.38499999999999</c:v>
                </c:pt>
                <c:pt idx="8">
                  <c:v>#N/A</c:v>
                </c:pt>
                <c:pt idx="9">
                  <c:v>#N/A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2-F3F4-3342-A007-E9B87511D6E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bubbleScale val="100"/>
        <c:showNegBubbles val="0"/>
        <c:axId val="-2121801936"/>
        <c:axId val="-2121801392"/>
      </c:bubbleChart>
      <c:valAx>
        <c:axId val="-2121801936"/>
        <c:scaling>
          <c:orientation val="minMax"/>
          <c:min val="0"/>
        </c:scaling>
        <c:delete val="0"/>
        <c:axPos val="b"/>
        <c:majorGridlines>
          <c:spPr>
            <a:ln w="9525" cap="flat" cmpd="sng" algn="ctr">
              <a:solidFill>
                <a:srgbClr val="000000">
                  <a:lumMod val="15000"/>
                  <a:lumOff val="85000"/>
                  <a:alpha val="52000"/>
                </a:srgbClr>
              </a:solidFill>
              <a:prstDash val="solid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spc="-50" baseline="0">
                    <a:solidFill>
                      <a:schemeClr val="tx1"/>
                    </a:solidFill>
                    <a:latin typeface="Inter" panose="020B0604020202020204" charset="0"/>
                    <a:ea typeface="Inter" panose="020B0604020202020204" charset="0"/>
                    <a:cs typeface="Inter" panose="020B0604020202020204" charset="0"/>
                  </a:defRPr>
                </a:pPr>
                <a:r>
                  <a:rPr lang="en-US"/>
                  <a:t>Keyword Coverage</a:t>
                </a:r>
              </a:p>
            </c:rich>
          </c:tx>
          <c:layout>
            <c:manualLayout>
              <c:xMode val="edge"/>
              <c:yMode val="edge"/>
              <c:x val="0.36840121001019654"/>
              <c:y val="0.9276650035313147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600" b="0" i="0" u="none" strike="noStrike" kern="1200" spc="-50" baseline="0">
                  <a:solidFill>
                    <a:schemeClr val="tx1"/>
                  </a:solidFill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rgbClr val="FFFFFF">
                <a:lumMod val="75000"/>
                <a:alpha val="42000"/>
              </a:srgb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spc="-50" baseline="0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pPr>
            <a:endParaRPr lang="en-US"/>
          </a:p>
        </c:txPr>
        <c:crossAx val="-2121801392"/>
        <c:crosses val="max"/>
        <c:crossBetween val="midCat"/>
      </c:valAx>
      <c:valAx>
        <c:axId val="-2121801392"/>
        <c:scaling>
          <c:orientation val="maxMin"/>
          <c:min val="0"/>
        </c:scaling>
        <c:delete val="0"/>
        <c:axPos val="l"/>
        <c:majorGridlines>
          <c:spPr>
            <a:ln w="9525" cap="flat" cmpd="sng" algn="ctr">
              <a:solidFill>
                <a:srgbClr val="000000">
                  <a:lumMod val="15000"/>
                  <a:lumOff val="85000"/>
                  <a:alpha val="44000"/>
                </a:srgb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600" b="0" i="0" u="none" strike="noStrike" kern="1200" spc="-50" baseline="0">
                    <a:solidFill>
                      <a:schemeClr val="tx1"/>
                    </a:solidFill>
                    <a:latin typeface="Inter" panose="020B0604020202020204" charset="0"/>
                    <a:ea typeface="Inter" panose="020B0604020202020204" charset="0"/>
                    <a:cs typeface="Inter" panose="020B0604020202020204" charset="0"/>
                  </a:defRPr>
                </a:pPr>
                <a:r>
                  <a:rPr lang="en-US"/>
                  <a:t>Average Position</a:t>
                </a:r>
              </a:p>
            </c:rich>
          </c:tx>
          <c:layout>
            <c:manualLayout>
              <c:xMode val="edge"/>
              <c:yMode val="edge"/>
              <c:x val="0"/>
              <c:y val="0.3610577985831857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600" b="0" i="0" u="none" strike="noStrike" kern="1200" spc="-50" baseline="0">
                  <a:solidFill>
                    <a:schemeClr val="tx1"/>
                  </a:solidFill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rgbClr val="FFFFFF">
                <a:lumMod val="75000"/>
                <a:alpha val="46000"/>
              </a:srgb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spc="-50" baseline="0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pPr>
            <a:endParaRPr lang="en-US"/>
          </a:p>
        </c:txPr>
        <c:crossAx val="-2121801936"/>
        <c:crosses val="autoZero"/>
        <c:crossBetween val="midCat"/>
        <c:majorUnit val="1"/>
      </c:valAx>
      <c:spPr>
        <a:noFill/>
        <a:ln>
          <a:solidFill>
            <a:sysClr val="window" lastClr="FFFFFF">
              <a:lumMod val="85000"/>
              <a:alpha val="36000"/>
            </a:sysClr>
          </a:solidFill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600" spc="-50" baseline="0">
          <a:solidFill>
            <a:schemeClr val="tx1"/>
          </a:solidFill>
          <a:latin typeface="Inter" panose="020B0604020202020204" charset="0"/>
          <a:ea typeface="Inter" panose="020B0604020202020204" charset="0"/>
          <a:cs typeface="Inter" panose="020B060402020202020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>
            <a:alpha val="50000"/>
          </a:schemeClr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984860A-148C-CC45-8B55-F94C835C1B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Manuka" panose="020D0806070702040204" pitchFamily="34" charset="77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33291-EF55-E44F-B51D-F127133F7CE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234565-FA77-F14F-AD83-6D97FFDA7345}" type="datetime1">
              <a:rPr lang="en-US">
                <a:latin typeface="Inter" panose="02000503000000020004" pitchFamily="2" charset="0"/>
              </a:rPr>
              <a:t>10/29/2024</a:t>
            </a:fld>
            <a:endParaRPr lang="en-US" b="1" i="1">
              <a:latin typeface="Manuka" panose="020D0806070702040204" pitchFamily="34" charset="77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C16554-BB62-F743-A153-E682844364D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Manuka" panose="020D0806070702040204" pitchFamily="34" charset="77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B1CD13-C8B4-2C42-8D3F-DB70BD724AC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A4FC9C-2EED-2A48-9F90-5784D85EE0C6}" type="slidenum">
              <a:rPr lang="en-US" smtClean="0">
                <a:latin typeface="Manuka" panose="020D0806070702040204" pitchFamily="34" charset="77"/>
              </a:rPr>
              <a:t>‹#›</a:t>
            </a:fld>
            <a:endParaRPr lang="en-US">
              <a:latin typeface="Manuka" panose="020D080607070204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3025415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anuka" panose="020D0806070702040204" pitchFamily="34" charset="77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anuka" panose="020D0806070702040204" pitchFamily="34" charset="77"/>
              </a:defRPr>
            </a:lvl1pPr>
          </a:lstStyle>
          <a:p>
            <a:fld id="{DE3E326D-A4B3-284C-B129-949E4FBE4FDC}" type="datetime1">
              <a:rPr lang="en-US" smtClean="0"/>
              <a:pPr/>
              <a:t>10/29/2024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anuka" panose="020D0806070702040204" pitchFamily="34" charset="77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anuka" panose="020D0806070702040204" pitchFamily="34" charset="77"/>
              </a:defRPr>
            </a:lvl1pPr>
          </a:lstStyle>
          <a:p>
            <a:fld id="{1912A0CE-EA91-6A48-8C44-855236CEA2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40583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Manuka" panose="020D0806070702040204" pitchFamily="34" charset="77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Manuka" panose="020D0806070702040204" pitchFamily="34" charset="77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Manuka" panose="020D0806070702040204" pitchFamily="34" charset="77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Manuka" panose="020D0806070702040204" pitchFamily="34" charset="77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Manuka" panose="020D0806070702040204" pitchFamily="34" charset="77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DE3E326D-A4B3-284C-B129-949E4FBE4FDC}" type="datetime1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12A0CE-EA91-6A48-8C44-855236CEA20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870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DE3E326D-A4B3-284C-B129-949E4FBE4FDC}" type="datetime1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12A0CE-EA91-6A48-8C44-855236CEA20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3795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DE3E326D-A4B3-284C-B129-949E4FBE4FDC}" type="datetime1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12A0CE-EA91-6A48-8C44-855236CEA20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515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1">
    <p:bg>
      <p:bgPr>
        <a:gradFill>
          <a:gsLst>
            <a:gs pos="100000">
              <a:schemeClr val="accent2"/>
            </a:gs>
            <a:gs pos="0">
              <a:schemeClr val="accent1"/>
            </a:gs>
          </a:gsLst>
          <a:lin ang="1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2">
            <a:extLst>
              <a:ext uri="{FF2B5EF4-FFF2-40B4-BE49-F238E27FC236}">
                <a16:creationId xmlns:a16="http://schemas.microsoft.com/office/drawing/2014/main" id="{D2DE7BCF-3867-2BEC-056F-10472CBB47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9989" y="2335927"/>
            <a:ext cx="6705834" cy="2186146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>
              <a:lnSpc>
                <a:spcPct val="80000"/>
              </a:lnSpc>
              <a:defRPr sz="9600" b="0" i="0" baseline="0">
                <a:solidFill>
                  <a:schemeClr val="tx1"/>
                </a:solidFill>
                <a:latin typeface="+mj-lt"/>
                <a:cs typeface="Poppins Thin" pitchFamily="2" charset="77"/>
              </a:defRPr>
            </a:lvl1pPr>
          </a:lstStyle>
          <a:p>
            <a:r>
              <a:rPr lang="en-GB"/>
              <a:t>Presentation </a:t>
            </a:r>
            <a:br>
              <a:rPr lang="en-GB"/>
            </a:br>
            <a:r>
              <a:rPr lang="en-GB"/>
              <a:t>Title Goes Here</a:t>
            </a:r>
            <a:endParaRPr lang="en-US"/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9BA8D32B-E826-A1EF-604E-DE7464875E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59989" y="4748292"/>
            <a:ext cx="6705833" cy="452437"/>
          </a:xfrm>
        </p:spPr>
        <p:txBody>
          <a:bodyPr lIns="0" tIns="0" rIns="0" bIns="0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4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Medium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F482F761-1315-9A66-5D84-90B85628A5C5}"/>
              </a:ext>
            </a:extLst>
          </p:cNvPr>
          <p:cNvSpPr>
            <a:spLocks noChangeAspect="1"/>
          </p:cNvSpPr>
          <p:nvPr userDrawn="1"/>
        </p:nvSpPr>
        <p:spPr>
          <a:xfrm>
            <a:off x="1956483" y="-11899"/>
            <a:ext cx="1210666" cy="6829978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28575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A8"/>
              </a:solidFill>
              <a:latin typeface="HelveticaNowDisplay Regular" panose="020B0504030202020204" pitchFamily="34" charset="77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E312941-8242-E902-3662-790CB7A5C8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815432" y="1597338"/>
            <a:ext cx="1472759" cy="625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4004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push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2">
            <a:extLst>
              <a:ext uri="{FF2B5EF4-FFF2-40B4-BE49-F238E27FC236}">
                <a16:creationId xmlns:a16="http://schemas.microsoft.com/office/drawing/2014/main" id="{CD7B47FB-6754-B1BE-666A-7583D5F0AC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9989" y="2335927"/>
            <a:ext cx="6705834" cy="2186146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>
              <a:lnSpc>
                <a:spcPct val="80000"/>
              </a:lnSpc>
              <a:defRPr sz="9600" b="0" i="0" baseline="0">
                <a:solidFill>
                  <a:schemeClr val="tx1"/>
                </a:solidFill>
                <a:latin typeface="+mj-lt"/>
                <a:cs typeface="Poppins Thin" pitchFamily="2" charset="77"/>
              </a:defRPr>
            </a:lvl1pPr>
          </a:lstStyle>
          <a:p>
            <a:r>
              <a:rPr lang="en-GB"/>
              <a:t>Presentation </a:t>
            </a:r>
            <a:br>
              <a:rPr lang="en-GB"/>
            </a:br>
            <a:r>
              <a:rPr lang="en-GB"/>
              <a:t>Title Goes Here</a:t>
            </a:r>
            <a:endParaRPr lang="en-US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06080078-B0E7-AE79-BC2B-BC896D8566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59989" y="4748292"/>
            <a:ext cx="6705833" cy="452437"/>
          </a:xfrm>
        </p:spPr>
        <p:txBody>
          <a:bodyPr lIns="0" tIns="0" rIns="0" bIns="0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4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Medium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3C8F17FF-5C9C-12B9-DFAA-6B064CDA3D88}"/>
              </a:ext>
            </a:extLst>
          </p:cNvPr>
          <p:cNvSpPr>
            <a:spLocks noChangeAspect="1"/>
          </p:cNvSpPr>
          <p:nvPr userDrawn="1"/>
        </p:nvSpPr>
        <p:spPr>
          <a:xfrm>
            <a:off x="1956483" y="-11899"/>
            <a:ext cx="1210666" cy="6829978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28575" cap="rnd">
            <a:solidFill>
              <a:srgbClr val="FF00A8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A8"/>
              </a:solidFill>
              <a:latin typeface="HelveticaNowDisplay Regular" panose="020B0504030202020204" pitchFamily="34" charset="77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B0F1AD2-8A09-F4FC-C34F-E9DDC11163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810173" y="1597338"/>
            <a:ext cx="1483278" cy="625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5343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push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3">
    <p:bg>
      <p:bgPr>
        <a:gradFill>
          <a:gsLst>
            <a:gs pos="100000">
              <a:srgbClr val="E89AF4"/>
            </a:gs>
            <a:gs pos="0">
              <a:srgbClr val="FF00A8"/>
            </a:gs>
          </a:gsLst>
          <a:lin ang="1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4504C8B-3BF7-0C93-7C99-D5422E0574B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0650" y="123825"/>
            <a:ext cx="11895138" cy="66008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E69ED4-9827-8C8E-9D8B-235EBC1CA618}"/>
              </a:ext>
            </a:extLst>
          </p:cNvPr>
          <p:cNvSpPr/>
          <p:nvPr userDrawn="1"/>
        </p:nvSpPr>
        <p:spPr>
          <a:xfrm>
            <a:off x="120239" y="123737"/>
            <a:ext cx="11895589" cy="6610525"/>
          </a:xfrm>
          <a:prstGeom prst="rect">
            <a:avLst/>
          </a:prstGeom>
          <a:solidFill>
            <a:srgbClr val="000000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9B9C7024-6872-BD28-127C-DC1E12A90564}"/>
              </a:ext>
            </a:extLst>
          </p:cNvPr>
          <p:cNvSpPr>
            <a:spLocks noChangeAspect="1"/>
          </p:cNvSpPr>
          <p:nvPr userDrawn="1"/>
        </p:nvSpPr>
        <p:spPr>
          <a:xfrm>
            <a:off x="1956483" y="123737"/>
            <a:ext cx="1169999" cy="6600552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28575" cap="rnd">
            <a:solidFill>
              <a:srgbClr val="FF00A8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A8"/>
              </a:solidFill>
              <a:latin typeface="HelveticaNowDisplay Regular" panose="020B0504030202020204" pitchFamily="34" charset="77"/>
            </a:endParaRPr>
          </a:p>
        </p:txBody>
      </p:sp>
      <p:sp>
        <p:nvSpPr>
          <p:cNvPr id="5" name="Title 12">
            <a:extLst>
              <a:ext uri="{FF2B5EF4-FFF2-40B4-BE49-F238E27FC236}">
                <a16:creationId xmlns:a16="http://schemas.microsoft.com/office/drawing/2014/main" id="{A8953BD3-82D9-B892-218B-C7DA873F87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9989" y="2335927"/>
            <a:ext cx="6705834" cy="2186146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>
              <a:lnSpc>
                <a:spcPct val="80000"/>
              </a:lnSpc>
              <a:defRPr sz="9600" b="0" i="0" baseline="0">
                <a:solidFill>
                  <a:schemeClr val="bg1"/>
                </a:solidFill>
                <a:latin typeface="+mj-lt"/>
                <a:cs typeface="Poppins Thin" pitchFamily="2" charset="77"/>
              </a:defRPr>
            </a:lvl1pPr>
          </a:lstStyle>
          <a:p>
            <a:r>
              <a:rPr lang="en-GB"/>
              <a:t>Presentation </a:t>
            </a:r>
            <a:br>
              <a:rPr lang="en-GB"/>
            </a:br>
            <a:r>
              <a:rPr lang="en-GB"/>
              <a:t>Title Goes Here</a:t>
            </a:r>
            <a:endParaRPr lang="en-US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E5627044-FAF1-441F-6E34-CCE2A765B27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59989" y="4748292"/>
            <a:ext cx="6705833" cy="452437"/>
          </a:xfrm>
        </p:spPr>
        <p:txBody>
          <a:bodyPr lIns="0" tIns="0" rIns="0" bIns="0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400" b="0" i="0" cap="none" baseline="0">
                <a:solidFill>
                  <a:schemeClr val="bg1"/>
                </a:solidFill>
                <a:latin typeface="+mn-lt"/>
                <a:ea typeface="Open Sans SemiBold" panose="020B0606030504020204" pitchFamily="34" charset="0"/>
                <a:cs typeface="Poppins Medium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5A0172F-B113-DA09-C3EF-997842F98F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810173" y="1597338"/>
            <a:ext cx="1483278" cy="625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690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gradFill>
          <a:gsLst>
            <a:gs pos="100000">
              <a:srgbClr val="E89AF4"/>
            </a:gs>
            <a:gs pos="0">
              <a:srgbClr val="FF00A8"/>
            </a:gs>
          </a:gsLst>
          <a:lin ang="1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4504C8B-3BF7-0C93-7C99-D5422E0574B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0650" y="123825"/>
            <a:ext cx="11895138" cy="66008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E69ED4-9827-8C8E-9D8B-235EBC1CA618}"/>
              </a:ext>
            </a:extLst>
          </p:cNvPr>
          <p:cNvSpPr/>
          <p:nvPr userDrawn="1"/>
        </p:nvSpPr>
        <p:spPr>
          <a:xfrm>
            <a:off x="120199" y="133350"/>
            <a:ext cx="11895589" cy="6610525"/>
          </a:xfrm>
          <a:prstGeom prst="rect">
            <a:avLst/>
          </a:prstGeom>
          <a:solidFill>
            <a:srgbClr val="000000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9B9C7024-6872-BD28-127C-DC1E12A90564}"/>
              </a:ext>
            </a:extLst>
          </p:cNvPr>
          <p:cNvSpPr>
            <a:spLocks noChangeAspect="1"/>
          </p:cNvSpPr>
          <p:nvPr userDrawn="1"/>
        </p:nvSpPr>
        <p:spPr>
          <a:xfrm>
            <a:off x="1956483" y="123737"/>
            <a:ext cx="1169999" cy="6600552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28575" cap="rnd">
            <a:solidFill>
              <a:srgbClr val="FF00A8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A8"/>
              </a:solidFill>
              <a:latin typeface="HelveticaNowDisplay Regular" panose="020B0504030202020204" pitchFamily="34" charset="77"/>
            </a:endParaRPr>
          </a:p>
        </p:txBody>
      </p:sp>
      <p:sp>
        <p:nvSpPr>
          <p:cNvPr id="5" name="Title 12">
            <a:extLst>
              <a:ext uri="{FF2B5EF4-FFF2-40B4-BE49-F238E27FC236}">
                <a16:creationId xmlns:a16="http://schemas.microsoft.com/office/drawing/2014/main" id="{A8953BD3-82D9-B892-218B-C7DA873F87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9989" y="3017176"/>
            <a:ext cx="6705834" cy="105073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>
              <a:lnSpc>
                <a:spcPct val="80000"/>
              </a:lnSpc>
              <a:defRPr sz="9600" b="0" i="0" baseline="0">
                <a:solidFill>
                  <a:schemeClr val="bg1"/>
                </a:solidFill>
                <a:latin typeface="+mj-lt"/>
                <a:cs typeface="Poppins Thin" pitchFamily="2" charset="77"/>
              </a:defRPr>
            </a:lvl1pPr>
          </a:lstStyle>
          <a:p>
            <a:r>
              <a:rPr lang="en-GB"/>
              <a:t>Thank You.</a:t>
            </a:r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5A0172F-B113-DA09-C3EF-997842F98F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810173" y="2277144"/>
            <a:ext cx="1483278" cy="625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479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Pink_Light">
    <p:bg>
      <p:bgPr>
        <a:gradFill>
          <a:gsLst>
            <a:gs pos="0">
              <a:schemeClr val="accent1"/>
            </a:gs>
            <a:gs pos="100000">
              <a:schemeClr val="accent4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A1ABD68-CFFB-ED6E-A4C6-4BC0C04342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09687" y="3036028"/>
            <a:ext cx="9501366" cy="785944"/>
          </a:xfrm>
        </p:spPr>
        <p:txBody>
          <a:bodyPr>
            <a:noAutofit/>
          </a:bodyPr>
          <a:lstStyle>
            <a:lvl1pPr>
              <a:defRPr sz="13800"/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FCB0132-BB94-652B-CA07-CCEF7FDBE32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09687" y="2180281"/>
            <a:ext cx="4786313" cy="310590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latin typeface="+mn-lt"/>
                <a:ea typeface="Helvetica Neue Light" panose="02000403000000020004" pitchFamily="2" charset="0"/>
              </a:defRPr>
            </a:lvl1pPr>
          </a:lstStyle>
          <a:p>
            <a:pPr lvl="0"/>
            <a:r>
              <a:rPr lang="en-US"/>
              <a:t>Section 01</a:t>
            </a: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B964994F-938F-C640-E534-794D2F30FB83}"/>
              </a:ext>
            </a:extLst>
          </p:cNvPr>
          <p:cNvSpPr>
            <a:spLocks noChangeAspect="1"/>
          </p:cNvSpPr>
          <p:nvPr userDrawn="1"/>
        </p:nvSpPr>
        <p:spPr>
          <a:xfrm>
            <a:off x="438537" y="2650692"/>
            <a:ext cx="313928" cy="1568230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6784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C6AA5-BFE4-BDD3-9888-25D8C4C68E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10" y="365125"/>
            <a:ext cx="4114800" cy="1325563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D4844A5-166B-8F73-40A2-8855454F65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00757" y="570645"/>
            <a:ext cx="5261832" cy="806450"/>
          </a:xfrm>
        </p:spPr>
        <p:txBody>
          <a:bodyPr/>
          <a:lstStyle>
            <a:lvl1pPr marL="0" indent="0">
              <a:buNone/>
              <a:defRPr sz="60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B4E6D4CA-BF88-CF88-7E92-E70734AD68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56514" y="701155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20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F4DA86F7-F1A9-B3D9-200A-1B08B913F99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00757" y="1690688"/>
            <a:ext cx="5261832" cy="806450"/>
          </a:xfrm>
        </p:spPr>
        <p:txBody>
          <a:bodyPr/>
          <a:lstStyle>
            <a:lvl1pPr marL="0" indent="0">
              <a:buNone/>
              <a:defRPr sz="60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1F82E72C-30DF-2AA8-6ECC-74FA746B3BE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56514" y="1821198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20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02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FB174451-7AA6-EA66-C990-48EF79526EE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00757" y="2810731"/>
            <a:ext cx="5261832" cy="806450"/>
          </a:xfrm>
        </p:spPr>
        <p:txBody>
          <a:bodyPr/>
          <a:lstStyle>
            <a:lvl1pPr marL="0" indent="0">
              <a:buNone/>
              <a:defRPr sz="60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276C5DBE-6BD3-E0C5-CD41-F11E325CEF7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856514" y="2941241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20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03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8483F25B-9B65-668C-54A5-5015B71F633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00757" y="3924420"/>
            <a:ext cx="5261832" cy="806450"/>
          </a:xfrm>
        </p:spPr>
        <p:txBody>
          <a:bodyPr/>
          <a:lstStyle>
            <a:lvl1pPr marL="0" indent="0">
              <a:buNone/>
              <a:defRPr sz="60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2C2997EF-0D8F-D5B8-2C52-31CE4937B4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856514" y="4054930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20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04</a:t>
            </a:r>
          </a:p>
        </p:txBody>
      </p:sp>
      <p:sp>
        <p:nvSpPr>
          <p:cNvPr id="34" name="Text Placeholder 25">
            <a:extLst>
              <a:ext uri="{FF2B5EF4-FFF2-40B4-BE49-F238E27FC236}">
                <a16:creationId xmlns:a16="http://schemas.microsoft.com/office/drawing/2014/main" id="{E36DE71D-6A89-D38E-1381-DBB38CE9838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00757" y="5039044"/>
            <a:ext cx="5261832" cy="806450"/>
          </a:xfrm>
        </p:spPr>
        <p:txBody>
          <a:bodyPr/>
          <a:lstStyle>
            <a:lvl1pPr marL="0" indent="0">
              <a:buNone/>
              <a:defRPr sz="60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612D9D0B-056B-912E-C157-D3D6BACBA3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856514" y="5169554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20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05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B4FB81BD-7C8C-CC48-3038-78873641A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1999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C6AA5-BFE4-BDD3-9888-25D8C4C68E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10" y="365125"/>
            <a:ext cx="4114800" cy="1325563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D4844A5-166B-8F73-40A2-8855454F65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00757" y="570645"/>
            <a:ext cx="5261832" cy="806450"/>
          </a:xfrm>
        </p:spPr>
        <p:txBody>
          <a:bodyPr>
            <a:noAutofit/>
          </a:bodyPr>
          <a:lstStyle>
            <a:lvl1pPr marL="0" indent="0">
              <a:buNone/>
              <a:defRPr sz="44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B4E6D4CA-BF88-CF88-7E92-E70734AD68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89172" y="701155"/>
            <a:ext cx="611586" cy="675940"/>
          </a:xfrm>
        </p:spPr>
        <p:txBody>
          <a:bodyPr>
            <a:normAutofit/>
          </a:bodyPr>
          <a:lstStyle>
            <a:lvl1pPr marL="0" indent="0" algn="r">
              <a:buNone/>
              <a:defRPr sz="16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F4DA86F7-F1A9-B3D9-200A-1B08B913F99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00757" y="1687745"/>
            <a:ext cx="5261832" cy="806450"/>
          </a:xfrm>
        </p:spPr>
        <p:txBody>
          <a:bodyPr>
            <a:noAutofit/>
          </a:bodyPr>
          <a:lstStyle>
            <a:lvl1pPr marL="0" indent="0">
              <a:buNone/>
              <a:defRPr sz="44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1F82E72C-30DF-2AA8-6ECC-74FA746B3BE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89172" y="1821198"/>
            <a:ext cx="611586" cy="675940"/>
          </a:xfrm>
        </p:spPr>
        <p:txBody>
          <a:bodyPr>
            <a:normAutofit/>
          </a:bodyPr>
          <a:lstStyle>
            <a:lvl1pPr marL="0" indent="0" algn="r">
              <a:buNone/>
              <a:defRPr sz="16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02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FB174451-7AA6-EA66-C990-48EF79526EE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00757" y="2804845"/>
            <a:ext cx="5261832" cy="806450"/>
          </a:xfrm>
        </p:spPr>
        <p:txBody>
          <a:bodyPr>
            <a:noAutofit/>
          </a:bodyPr>
          <a:lstStyle>
            <a:lvl1pPr marL="0" indent="0">
              <a:buNone/>
              <a:defRPr sz="44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276C5DBE-6BD3-E0C5-CD41-F11E325CEF7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889172" y="2941241"/>
            <a:ext cx="611586" cy="675940"/>
          </a:xfrm>
        </p:spPr>
        <p:txBody>
          <a:bodyPr>
            <a:normAutofit/>
          </a:bodyPr>
          <a:lstStyle>
            <a:lvl1pPr marL="0" indent="0" algn="r">
              <a:buNone/>
              <a:defRPr sz="16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03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8483F25B-9B65-668C-54A5-5015B71F633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00757" y="3921945"/>
            <a:ext cx="5261832" cy="806450"/>
          </a:xfrm>
        </p:spPr>
        <p:txBody>
          <a:bodyPr>
            <a:noAutofit/>
          </a:bodyPr>
          <a:lstStyle>
            <a:lvl1pPr marL="0" indent="0">
              <a:buNone/>
              <a:defRPr sz="44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2C2997EF-0D8F-D5B8-2C52-31CE4937B4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889172" y="4054930"/>
            <a:ext cx="611586" cy="675940"/>
          </a:xfrm>
        </p:spPr>
        <p:txBody>
          <a:bodyPr>
            <a:normAutofit/>
          </a:bodyPr>
          <a:lstStyle>
            <a:lvl1pPr marL="0" indent="0" algn="r">
              <a:buNone/>
              <a:defRPr sz="16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04</a:t>
            </a:r>
          </a:p>
        </p:txBody>
      </p:sp>
      <p:sp>
        <p:nvSpPr>
          <p:cNvPr id="34" name="Text Placeholder 25">
            <a:extLst>
              <a:ext uri="{FF2B5EF4-FFF2-40B4-BE49-F238E27FC236}">
                <a16:creationId xmlns:a16="http://schemas.microsoft.com/office/drawing/2014/main" id="{E36DE71D-6A89-D38E-1381-DBB38CE9838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00757" y="5039044"/>
            <a:ext cx="5261832" cy="806450"/>
          </a:xfrm>
        </p:spPr>
        <p:txBody>
          <a:bodyPr>
            <a:noAutofit/>
          </a:bodyPr>
          <a:lstStyle>
            <a:lvl1pPr marL="0" indent="0">
              <a:buNone/>
              <a:defRPr sz="44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612D9D0B-056B-912E-C157-D3D6BACBA3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889172" y="5169554"/>
            <a:ext cx="611586" cy="675940"/>
          </a:xfrm>
        </p:spPr>
        <p:txBody>
          <a:bodyPr>
            <a:normAutofit/>
          </a:bodyPr>
          <a:lstStyle>
            <a:lvl1pPr marL="0" indent="0" algn="r">
              <a:buNone/>
              <a:defRPr sz="16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05</a:t>
            </a:r>
          </a:p>
        </p:txBody>
      </p:sp>
      <p:sp>
        <p:nvSpPr>
          <p:cNvPr id="36" name="Slide Number Placeholder 4">
            <a:extLst>
              <a:ext uri="{FF2B5EF4-FFF2-40B4-BE49-F238E27FC236}">
                <a16:creationId xmlns:a16="http://schemas.microsoft.com/office/drawing/2014/main" id="{195B732D-3201-F32D-D1CD-F55F190F9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9E15C6-2E07-E3C3-A3BB-45CC9456054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00813" y="1243355"/>
            <a:ext cx="5262562" cy="31432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00DB8EDA-0C38-A538-DE94-12DF47F8240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500027" y="2362929"/>
            <a:ext cx="5262562" cy="31432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28A4D257-A9DF-C1C3-C3FD-C968EE17268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00027" y="3482503"/>
            <a:ext cx="5262562" cy="31432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4607FE98-2578-5909-8C86-23AA14A3D75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00027" y="4602077"/>
            <a:ext cx="5262562" cy="31432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3BBD220-37D6-8478-C7E2-0F2F30BE082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00027" y="5721651"/>
            <a:ext cx="5262562" cy="31432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</p:spTree>
    <p:extLst>
      <p:ext uri="{BB962C8B-B14F-4D97-AF65-F5344CB8AC3E}">
        <p14:creationId xmlns:p14="http://schemas.microsoft.com/office/powerpoint/2010/main" val="32067481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C6AA5-BFE4-BDD3-9888-25D8C4C68E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10" y="365125"/>
            <a:ext cx="4114800" cy="1325563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36" name="Slide Number Placeholder 4">
            <a:extLst>
              <a:ext uri="{FF2B5EF4-FFF2-40B4-BE49-F238E27FC236}">
                <a16:creationId xmlns:a16="http://schemas.microsoft.com/office/drawing/2014/main" id="{195B732D-3201-F32D-D1CD-F55F190F9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54B4D12F-9564-CA5C-0AB1-47234815F6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32151" y="570645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3698C69C-3B73-B75F-E2F5-70360DB057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87908" y="701155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5" name="Text Placeholder 25">
            <a:extLst>
              <a:ext uri="{FF2B5EF4-FFF2-40B4-BE49-F238E27FC236}">
                <a16:creationId xmlns:a16="http://schemas.microsoft.com/office/drawing/2014/main" id="{14D10650-2CFB-80AB-40F4-2D09D13CA01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32151" y="1690688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420BF935-5383-F6DF-AA23-67AEC138A8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87908" y="1821198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02</a:t>
            </a:r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4DA4C3D2-13C7-3652-42C1-F783C176837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32151" y="2810731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8" name="Text Placeholder 25">
            <a:extLst>
              <a:ext uri="{FF2B5EF4-FFF2-40B4-BE49-F238E27FC236}">
                <a16:creationId xmlns:a16="http://schemas.microsoft.com/office/drawing/2014/main" id="{B5525E9E-DEAA-9A8C-A8FF-BD083BD7A34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7908" y="2941241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03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:a16="http://schemas.microsoft.com/office/drawing/2014/main" id="{0F842194-D098-1802-7202-384DCD6D49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32151" y="3924420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0" name="Text Placeholder 25">
            <a:extLst>
              <a:ext uri="{FF2B5EF4-FFF2-40B4-BE49-F238E27FC236}">
                <a16:creationId xmlns:a16="http://schemas.microsoft.com/office/drawing/2014/main" id="{5AFA0D51-C948-6EE1-4327-85049A141E1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87908" y="4054930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04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F731BDD4-8290-DD17-39A4-66FCBC33902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32151" y="5039044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2" name="Text Placeholder 25">
            <a:extLst>
              <a:ext uri="{FF2B5EF4-FFF2-40B4-BE49-F238E27FC236}">
                <a16:creationId xmlns:a16="http://schemas.microsoft.com/office/drawing/2014/main" id="{4EDB860E-93C3-014E-AA2D-9EF7FF2741D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87908" y="5169554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05</a:t>
            </a:r>
          </a:p>
        </p:txBody>
      </p:sp>
      <p:sp>
        <p:nvSpPr>
          <p:cNvPr id="13" name="Text Placeholder 25">
            <a:extLst>
              <a:ext uri="{FF2B5EF4-FFF2-40B4-BE49-F238E27FC236}">
                <a16:creationId xmlns:a16="http://schemas.microsoft.com/office/drawing/2014/main" id="{FFE24CA6-9453-CD03-2F1B-42BB6AE7F8B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9594" y="570645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4" name="Text Placeholder 25">
            <a:extLst>
              <a:ext uri="{FF2B5EF4-FFF2-40B4-BE49-F238E27FC236}">
                <a16:creationId xmlns:a16="http://schemas.microsoft.com/office/drawing/2014/main" id="{762D641B-6A1D-CD81-111A-43F12625523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75351" y="701155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06</a:t>
            </a:r>
          </a:p>
        </p:txBody>
      </p:sp>
      <p:sp>
        <p:nvSpPr>
          <p:cNvPr id="15" name="Text Placeholder 25">
            <a:extLst>
              <a:ext uri="{FF2B5EF4-FFF2-40B4-BE49-F238E27FC236}">
                <a16:creationId xmlns:a16="http://schemas.microsoft.com/office/drawing/2014/main" id="{E0A90D87-F08F-892B-AF4B-3B5D34F5C1A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019594" y="1690688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6" name="Text Placeholder 25">
            <a:extLst>
              <a:ext uri="{FF2B5EF4-FFF2-40B4-BE49-F238E27FC236}">
                <a16:creationId xmlns:a16="http://schemas.microsoft.com/office/drawing/2014/main" id="{C5D04A5B-C76B-EC7E-509F-01F3FBB36A6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75351" y="1821198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07</a:t>
            </a:r>
          </a:p>
        </p:txBody>
      </p:sp>
      <p:sp>
        <p:nvSpPr>
          <p:cNvPr id="18" name="Text Placeholder 25">
            <a:extLst>
              <a:ext uri="{FF2B5EF4-FFF2-40B4-BE49-F238E27FC236}">
                <a16:creationId xmlns:a16="http://schemas.microsoft.com/office/drawing/2014/main" id="{9DD65D63-4B28-512D-637A-25163060D6A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019594" y="2810731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9" name="Text Placeholder 25">
            <a:extLst>
              <a:ext uri="{FF2B5EF4-FFF2-40B4-BE49-F238E27FC236}">
                <a16:creationId xmlns:a16="http://schemas.microsoft.com/office/drawing/2014/main" id="{7A19E1D4-5181-94FE-9157-95B4C737A2E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75351" y="2941241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08</a:t>
            </a:r>
          </a:p>
        </p:txBody>
      </p:sp>
      <p:sp>
        <p:nvSpPr>
          <p:cNvPr id="20" name="Text Placeholder 25">
            <a:extLst>
              <a:ext uri="{FF2B5EF4-FFF2-40B4-BE49-F238E27FC236}">
                <a16:creationId xmlns:a16="http://schemas.microsoft.com/office/drawing/2014/main" id="{A80EC196-D6DA-8A68-5A2B-83B6225B39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19594" y="3924420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21" name="Text Placeholder 25">
            <a:extLst>
              <a:ext uri="{FF2B5EF4-FFF2-40B4-BE49-F238E27FC236}">
                <a16:creationId xmlns:a16="http://schemas.microsoft.com/office/drawing/2014/main" id="{1FF9C73C-B5D0-3EC0-13C0-D8A83146057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75351" y="4054930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09</a:t>
            </a:r>
          </a:p>
        </p:txBody>
      </p:sp>
      <p:sp>
        <p:nvSpPr>
          <p:cNvPr id="22" name="Text Placeholder 25">
            <a:extLst>
              <a:ext uri="{FF2B5EF4-FFF2-40B4-BE49-F238E27FC236}">
                <a16:creationId xmlns:a16="http://schemas.microsoft.com/office/drawing/2014/main" id="{562003A9-B38D-F515-F69B-6FAFC9335FF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019594" y="5039044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3D46267A-2900-E06B-6214-752A77AB09B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75351" y="5169554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8588020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C6AA5-BFE4-BDD3-9888-25D8C4C68E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10" y="365125"/>
            <a:ext cx="4114800" cy="1325563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36" name="Slide Number Placeholder 4">
            <a:extLst>
              <a:ext uri="{FF2B5EF4-FFF2-40B4-BE49-F238E27FC236}">
                <a16:creationId xmlns:a16="http://schemas.microsoft.com/office/drawing/2014/main" id="{195B732D-3201-F32D-D1CD-F55F190F9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54B4D12F-9564-CA5C-0AB1-47234815F6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32151" y="570645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3698C69C-3B73-B75F-E2F5-70360DB057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87908" y="701155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5" name="Text Placeholder 25">
            <a:extLst>
              <a:ext uri="{FF2B5EF4-FFF2-40B4-BE49-F238E27FC236}">
                <a16:creationId xmlns:a16="http://schemas.microsoft.com/office/drawing/2014/main" id="{14D10650-2CFB-80AB-40F4-2D09D13CA01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32151" y="1690688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420BF935-5383-F6DF-AA23-67AEC138A8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87908" y="1821198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02</a:t>
            </a:r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4DA4C3D2-13C7-3652-42C1-F783C176837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32151" y="2810731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8" name="Text Placeholder 25">
            <a:extLst>
              <a:ext uri="{FF2B5EF4-FFF2-40B4-BE49-F238E27FC236}">
                <a16:creationId xmlns:a16="http://schemas.microsoft.com/office/drawing/2014/main" id="{B5525E9E-DEAA-9A8C-A8FF-BD083BD7A34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7908" y="2941241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03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:a16="http://schemas.microsoft.com/office/drawing/2014/main" id="{0F842194-D098-1802-7202-384DCD6D49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32151" y="3924420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0" name="Text Placeholder 25">
            <a:extLst>
              <a:ext uri="{FF2B5EF4-FFF2-40B4-BE49-F238E27FC236}">
                <a16:creationId xmlns:a16="http://schemas.microsoft.com/office/drawing/2014/main" id="{5AFA0D51-C948-6EE1-4327-85049A141E1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87908" y="4054930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04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F731BDD4-8290-DD17-39A4-66FCBC33902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32151" y="5039044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2" name="Text Placeholder 25">
            <a:extLst>
              <a:ext uri="{FF2B5EF4-FFF2-40B4-BE49-F238E27FC236}">
                <a16:creationId xmlns:a16="http://schemas.microsoft.com/office/drawing/2014/main" id="{4EDB860E-93C3-014E-AA2D-9EF7FF2741D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87908" y="5169554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05</a:t>
            </a:r>
          </a:p>
        </p:txBody>
      </p:sp>
      <p:sp>
        <p:nvSpPr>
          <p:cNvPr id="13" name="Text Placeholder 25">
            <a:extLst>
              <a:ext uri="{FF2B5EF4-FFF2-40B4-BE49-F238E27FC236}">
                <a16:creationId xmlns:a16="http://schemas.microsoft.com/office/drawing/2014/main" id="{FFE24CA6-9453-CD03-2F1B-42BB6AE7F8B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9594" y="570645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4" name="Text Placeholder 25">
            <a:extLst>
              <a:ext uri="{FF2B5EF4-FFF2-40B4-BE49-F238E27FC236}">
                <a16:creationId xmlns:a16="http://schemas.microsoft.com/office/drawing/2014/main" id="{762D641B-6A1D-CD81-111A-43F12625523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75351" y="701155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06</a:t>
            </a:r>
          </a:p>
        </p:txBody>
      </p:sp>
      <p:sp>
        <p:nvSpPr>
          <p:cNvPr id="15" name="Text Placeholder 25">
            <a:extLst>
              <a:ext uri="{FF2B5EF4-FFF2-40B4-BE49-F238E27FC236}">
                <a16:creationId xmlns:a16="http://schemas.microsoft.com/office/drawing/2014/main" id="{E0A90D87-F08F-892B-AF4B-3B5D34F5C1A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019594" y="1690688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6" name="Text Placeholder 25">
            <a:extLst>
              <a:ext uri="{FF2B5EF4-FFF2-40B4-BE49-F238E27FC236}">
                <a16:creationId xmlns:a16="http://schemas.microsoft.com/office/drawing/2014/main" id="{C5D04A5B-C76B-EC7E-509F-01F3FBB36A6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75351" y="1821198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07</a:t>
            </a:r>
          </a:p>
        </p:txBody>
      </p:sp>
      <p:sp>
        <p:nvSpPr>
          <p:cNvPr id="18" name="Text Placeholder 25">
            <a:extLst>
              <a:ext uri="{FF2B5EF4-FFF2-40B4-BE49-F238E27FC236}">
                <a16:creationId xmlns:a16="http://schemas.microsoft.com/office/drawing/2014/main" id="{9DD65D63-4B28-512D-637A-25163060D6A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019594" y="2810731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9" name="Text Placeholder 25">
            <a:extLst>
              <a:ext uri="{FF2B5EF4-FFF2-40B4-BE49-F238E27FC236}">
                <a16:creationId xmlns:a16="http://schemas.microsoft.com/office/drawing/2014/main" id="{7A19E1D4-5181-94FE-9157-95B4C737A2E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75351" y="2941241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08</a:t>
            </a:r>
          </a:p>
        </p:txBody>
      </p:sp>
      <p:sp>
        <p:nvSpPr>
          <p:cNvPr id="20" name="Text Placeholder 25">
            <a:extLst>
              <a:ext uri="{FF2B5EF4-FFF2-40B4-BE49-F238E27FC236}">
                <a16:creationId xmlns:a16="http://schemas.microsoft.com/office/drawing/2014/main" id="{A80EC196-D6DA-8A68-5A2B-83B6225B39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19594" y="3924420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21" name="Text Placeholder 25">
            <a:extLst>
              <a:ext uri="{FF2B5EF4-FFF2-40B4-BE49-F238E27FC236}">
                <a16:creationId xmlns:a16="http://schemas.microsoft.com/office/drawing/2014/main" id="{1FF9C73C-B5D0-3EC0-13C0-D8A83146057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75351" y="4054930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09</a:t>
            </a:r>
          </a:p>
        </p:txBody>
      </p:sp>
      <p:sp>
        <p:nvSpPr>
          <p:cNvPr id="22" name="Text Placeholder 25">
            <a:extLst>
              <a:ext uri="{FF2B5EF4-FFF2-40B4-BE49-F238E27FC236}">
                <a16:creationId xmlns:a16="http://schemas.microsoft.com/office/drawing/2014/main" id="{562003A9-B38D-F515-F69B-6FAFC9335FF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019594" y="5039044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3D46267A-2900-E06B-6214-752A77AB09B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75351" y="5169554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10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B782668E-5959-359D-EE69-04882AADC9E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632151" y="1065581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1412C4C4-DDCF-0BC5-5970-366EC91CCE4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632151" y="2176489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83F2BFEF-CF30-02B1-18B7-BEF33CD5CEF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632151" y="3298846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BA366755-6636-3426-B3E0-EDF6E50E374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632151" y="4413470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54047470-B692-1608-5B06-678EB93A041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632151" y="5532413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134710CB-6733-7F2E-1D11-CC9E87AA98A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036300" y="1062112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F5DC2BD-D263-4812-9583-4B3CCDE89A0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036300" y="2173020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E3D03C58-6B7F-C04D-68CE-F7E30A23BB8E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036300" y="3295377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EAC61F61-2AA8-1F2C-CC31-3DE2032EA9EE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036300" y="4410001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D4ABB213-1C5B-BE1A-FA0B-D59733D8065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36300" y="5528944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</p:spTree>
    <p:extLst>
      <p:ext uri="{BB962C8B-B14F-4D97-AF65-F5344CB8AC3E}">
        <p14:creationId xmlns:p14="http://schemas.microsoft.com/office/powerpoint/2010/main" val="23843549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n the Roo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25BDB0E0-DF8A-44CC-4AD5-C233BB59E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6">
            <a:extLst>
              <a:ext uri="{FF2B5EF4-FFF2-40B4-BE49-F238E27FC236}">
                <a16:creationId xmlns:a16="http://schemas.microsoft.com/office/drawing/2014/main" id="{A898F7D0-F721-44C2-9E58-D916C98E4FE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610790" y="3897517"/>
            <a:ext cx="2269415" cy="252851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2CC0AC85-A31F-6087-305E-504B6160638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610790" y="4168534"/>
            <a:ext cx="2269412" cy="492735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1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6AE1033F-1828-CF63-E999-35EE69456333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610789" y="1389339"/>
            <a:ext cx="2269413" cy="2269413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AB29F8-D050-9B75-D202-214176F100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10" y="365125"/>
            <a:ext cx="41148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In the Room Today</a:t>
            </a:r>
          </a:p>
        </p:txBody>
      </p:sp>
    </p:spTree>
    <p:extLst>
      <p:ext uri="{BB962C8B-B14F-4D97-AF65-F5344CB8AC3E}">
        <p14:creationId xmlns:p14="http://schemas.microsoft.com/office/powerpoint/2010/main" val="27316743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n the Roo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25BDB0E0-DF8A-44CC-4AD5-C233BB59E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6">
            <a:extLst>
              <a:ext uri="{FF2B5EF4-FFF2-40B4-BE49-F238E27FC236}">
                <a16:creationId xmlns:a16="http://schemas.microsoft.com/office/drawing/2014/main" id="{A898F7D0-F721-44C2-9E58-D916C98E4FE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610790" y="4233098"/>
            <a:ext cx="2641800" cy="294341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2CC0AC85-A31F-6087-305E-504B6160638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610790" y="4504115"/>
            <a:ext cx="2641796" cy="573587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1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6AE1033F-1828-CF63-E999-35EE69456333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610789" y="1389339"/>
            <a:ext cx="2641797" cy="2641797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4" name="Text Placeholder 26">
            <a:extLst>
              <a:ext uri="{FF2B5EF4-FFF2-40B4-BE49-F238E27FC236}">
                <a16:creationId xmlns:a16="http://schemas.microsoft.com/office/drawing/2014/main" id="{BEB5F4E4-5CB3-D182-7A7A-220FB013E2B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511932" y="4233098"/>
            <a:ext cx="2641800" cy="294341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5" name="Text Placeholder 26">
            <a:extLst>
              <a:ext uri="{FF2B5EF4-FFF2-40B4-BE49-F238E27FC236}">
                <a16:creationId xmlns:a16="http://schemas.microsoft.com/office/drawing/2014/main" id="{340CD7C6-DDF8-DDE8-23B2-063F398A13C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511932" y="4504115"/>
            <a:ext cx="2641796" cy="573587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1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44028A94-76F8-7CB3-34EE-C1F5F0945DCC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8511931" y="1389339"/>
            <a:ext cx="2641797" cy="2641797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56229B-1AC4-954E-5A2C-74C84DEA9D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10" y="365125"/>
            <a:ext cx="41148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In the Room Today</a:t>
            </a:r>
          </a:p>
        </p:txBody>
      </p:sp>
    </p:spTree>
    <p:extLst>
      <p:ext uri="{BB962C8B-B14F-4D97-AF65-F5344CB8AC3E}">
        <p14:creationId xmlns:p14="http://schemas.microsoft.com/office/powerpoint/2010/main" val="20285770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 the Roo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00A6E141-9550-3E93-E6C0-489A3A5FAB3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610789" y="2586277"/>
            <a:ext cx="1910816" cy="14863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FF1C4F39-4A08-32F3-A257-0EE1AF954D3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683433" y="2586277"/>
            <a:ext cx="1910816" cy="14863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32" name="Text Placeholder 26">
            <a:extLst>
              <a:ext uri="{FF2B5EF4-FFF2-40B4-BE49-F238E27FC236}">
                <a16:creationId xmlns:a16="http://schemas.microsoft.com/office/drawing/2014/main" id="{0A934DD1-4D85-F9D6-C138-178486F46FE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655082" y="2586277"/>
            <a:ext cx="1910816" cy="14863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34" name="Text Placeholder 26">
            <a:extLst>
              <a:ext uri="{FF2B5EF4-FFF2-40B4-BE49-F238E27FC236}">
                <a16:creationId xmlns:a16="http://schemas.microsoft.com/office/drawing/2014/main" id="{E6CCDD41-7015-82CA-F6E0-678205A3A81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610789" y="2857294"/>
            <a:ext cx="1910816" cy="289642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1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63" name="Text Placeholder 26">
            <a:extLst>
              <a:ext uri="{FF2B5EF4-FFF2-40B4-BE49-F238E27FC236}">
                <a16:creationId xmlns:a16="http://schemas.microsoft.com/office/drawing/2014/main" id="{8A8D57A8-74B9-6FB1-3348-9F11CF650F0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647685" y="2857294"/>
            <a:ext cx="1910816" cy="289642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1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64" name="Text Placeholder 26">
            <a:extLst>
              <a:ext uri="{FF2B5EF4-FFF2-40B4-BE49-F238E27FC236}">
                <a16:creationId xmlns:a16="http://schemas.microsoft.com/office/drawing/2014/main" id="{9CEA925C-E31F-A297-4EF1-1518D288B24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684581" y="2857294"/>
            <a:ext cx="1910816" cy="289642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1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72" name="Picture Placeholder 5">
            <a:extLst>
              <a:ext uri="{FF2B5EF4-FFF2-40B4-BE49-F238E27FC236}">
                <a16:creationId xmlns:a16="http://schemas.microsoft.com/office/drawing/2014/main" id="{CF221C6A-23ED-E4F1-144A-7E0364285306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610789" y="1040206"/>
            <a:ext cx="1334018" cy="1334018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+mn-lt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75" name="Picture Placeholder 5">
            <a:extLst>
              <a:ext uri="{FF2B5EF4-FFF2-40B4-BE49-F238E27FC236}">
                <a16:creationId xmlns:a16="http://schemas.microsoft.com/office/drawing/2014/main" id="{D4D2B094-6987-1CE5-AFB8-9235367D773F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9683433" y="1040206"/>
            <a:ext cx="1334018" cy="1334018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+mn-lt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76" name="Picture Placeholder 5">
            <a:extLst>
              <a:ext uri="{FF2B5EF4-FFF2-40B4-BE49-F238E27FC236}">
                <a16:creationId xmlns:a16="http://schemas.microsoft.com/office/drawing/2014/main" id="{0B5D4612-2BEF-F68E-9C31-50A2BA78BE1B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7647685" y="1040206"/>
            <a:ext cx="1334018" cy="1334018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+mn-lt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25BDB0E0-DF8A-44CC-4AD5-C233BB59E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ext Placeholder 26">
            <a:extLst>
              <a:ext uri="{FF2B5EF4-FFF2-40B4-BE49-F238E27FC236}">
                <a16:creationId xmlns:a16="http://schemas.microsoft.com/office/drawing/2014/main" id="{F7886F66-56F1-E831-C9FC-C9AA68D236A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610789" y="5127784"/>
            <a:ext cx="1910816" cy="14863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3" name="Text Placeholder 26">
            <a:extLst>
              <a:ext uri="{FF2B5EF4-FFF2-40B4-BE49-F238E27FC236}">
                <a16:creationId xmlns:a16="http://schemas.microsoft.com/office/drawing/2014/main" id="{52D84C70-16FE-DC15-57D9-D09511AC37A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683433" y="5127784"/>
            <a:ext cx="1910816" cy="14863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4" name="Text Placeholder 26">
            <a:extLst>
              <a:ext uri="{FF2B5EF4-FFF2-40B4-BE49-F238E27FC236}">
                <a16:creationId xmlns:a16="http://schemas.microsoft.com/office/drawing/2014/main" id="{E532DA66-4951-C4BF-C7E9-D58D7722F7AF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7655082" y="5127784"/>
            <a:ext cx="1910816" cy="14863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5" name="Text Placeholder 26">
            <a:extLst>
              <a:ext uri="{FF2B5EF4-FFF2-40B4-BE49-F238E27FC236}">
                <a16:creationId xmlns:a16="http://schemas.microsoft.com/office/drawing/2014/main" id="{2773534B-80D3-4DD3-8C7E-D00C403D3C05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610789" y="5398801"/>
            <a:ext cx="1910816" cy="289642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1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9E1BE5B1-5D1A-8DBC-F49D-412B945A6F7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647685" y="5398801"/>
            <a:ext cx="1910816" cy="289642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1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C4D46797-E37D-2A25-2766-BBFD38CBD8F3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9684581" y="5398801"/>
            <a:ext cx="1910816" cy="289642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1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69E2A90D-8E0E-011B-386B-CD5B2844BD85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5610789" y="3581713"/>
            <a:ext cx="1334018" cy="1334018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+mn-lt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EDF9F25F-076D-E827-DBBE-69CE3F0B9D9F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9683433" y="3581713"/>
            <a:ext cx="1334018" cy="1334018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+mn-lt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8FD49AE8-1A9D-F262-2341-1F0A02877218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7647685" y="3581713"/>
            <a:ext cx="1334018" cy="1334018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+mn-lt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7B79F359-46C3-8434-777A-525730AF9D1C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5610789" y="1040206"/>
            <a:ext cx="1334018" cy="1334018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589D7D-499E-EF28-E998-09DFD57E87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10" y="365125"/>
            <a:ext cx="41148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In the Room Today</a:t>
            </a:r>
          </a:p>
        </p:txBody>
      </p:sp>
    </p:spTree>
    <p:extLst>
      <p:ext uri="{BB962C8B-B14F-4D97-AF65-F5344CB8AC3E}">
        <p14:creationId xmlns:p14="http://schemas.microsoft.com/office/powerpoint/2010/main" val="8955120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n the Roo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25BDB0E0-DF8A-44CC-4AD5-C233BB59E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6">
            <a:extLst>
              <a:ext uri="{FF2B5EF4-FFF2-40B4-BE49-F238E27FC236}">
                <a16:creationId xmlns:a16="http://schemas.microsoft.com/office/drawing/2014/main" id="{A898F7D0-F721-44C2-9E58-D916C98E4FE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610789" y="2338870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4" name="Text Placeholder 26">
            <a:extLst>
              <a:ext uri="{FF2B5EF4-FFF2-40B4-BE49-F238E27FC236}">
                <a16:creationId xmlns:a16="http://schemas.microsoft.com/office/drawing/2014/main" id="{CD529CCF-5D06-B1BC-6210-0CD68AC2511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494523" y="2338870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5" name="Text Placeholder 26">
            <a:extLst>
              <a:ext uri="{FF2B5EF4-FFF2-40B4-BE49-F238E27FC236}">
                <a16:creationId xmlns:a16="http://schemas.microsoft.com/office/drawing/2014/main" id="{166ADE1F-E824-31F2-F6CD-C70793D8D55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094141" y="2338870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2CC0AC85-A31F-6087-305E-504B6160638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610789" y="2609887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6616EC96-80AA-6603-2DCF-0652ECF9E30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086744" y="2609887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90D286CB-3F67-586B-2C72-263B0B1A737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495671" y="2609887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6AE1033F-1828-CF63-E999-35EE69456333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610789" y="112781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6A0039D1-08BD-E4BC-22A2-DFC153F7F07B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8494523" y="112781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0576FA1B-38B2-6C57-B096-9C1220F3C33F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7086744" y="112781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EB862EBA-ABD3-0641-C7A9-9EB37212705E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988112" y="2338870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9D6BCBF0-D18F-0717-C93B-2745E8FD9CE8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989260" y="2609887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386A309B-FF58-F1D9-31BF-4E2B19EEE3A4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9975647" y="112781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2" name="Text Placeholder 26">
            <a:extLst>
              <a:ext uri="{FF2B5EF4-FFF2-40B4-BE49-F238E27FC236}">
                <a16:creationId xmlns:a16="http://schemas.microsoft.com/office/drawing/2014/main" id="{B08AB860-68A9-76FA-A218-3CCD5AF4BC49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5610789" y="4640060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33" name="Text Placeholder 26">
            <a:extLst>
              <a:ext uri="{FF2B5EF4-FFF2-40B4-BE49-F238E27FC236}">
                <a16:creationId xmlns:a16="http://schemas.microsoft.com/office/drawing/2014/main" id="{35A8F941-5078-FB1E-777F-0BF5A068AD4C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8494523" y="4640060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34" name="Text Placeholder 26">
            <a:extLst>
              <a:ext uri="{FF2B5EF4-FFF2-40B4-BE49-F238E27FC236}">
                <a16:creationId xmlns:a16="http://schemas.microsoft.com/office/drawing/2014/main" id="{C930E010-6BE9-B5C5-4AB6-1DC71C23805D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7094141" y="4640060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35" name="Text Placeholder 26">
            <a:extLst>
              <a:ext uri="{FF2B5EF4-FFF2-40B4-BE49-F238E27FC236}">
                <a16:creationId xmlns:a16="http://schemas.microsoft.com/office/drawing/2014/main" id="{2A84D23F-731B-F80D-5965-C52A1FCEF986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610789" y="4911077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36" name="Text Placeholder 26">
            <a:extLst>
              <a:ext uri="{FF2B5EF4-FFF2-40B4-BE49-F238E27FC236}">
                <a16:creationId xmlns:a16="http://schemas.microsoft.com/office/drawing/2014/main" id="{A32242F1-F54E-177B-2660-8113C288A488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7086744" y="4911077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37" name="Text Placeholder 26">
            <a:extLst>
              <a:ext uri="{FF2B5EF4-FFF2-40B4-BE49-F238E27FC236}">
                <a16:creationId xmlns:a16="http://schemas.microsoft.com/office/drawing/2014/main" id="{46A9B007-82A5-94B1-7423-2AA2663A1384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495671" y="4911077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38" name="Picture Placeholder 5">
            <a:extLst>
              <a:ext uri="{FF2B5EF4-FFF2-40B4-BE49-F238E27FC236}">
                <a16:creationId xmlns:a16="http://schemas.microsoft.com/office/drawing/2014/main" id="{ADB5A432-9B4B-E275-75D8-38808ECEBF34}"/>
              </a:ext>
            </a:extLst>
          </p:cNvPr>
          <p:cNvSpPr>
            <a:spLocks noGrp="1"/>
          </p:cNvSpPr>
          <p:nvPr>
            <p:ph type="pic" sz="quarter" idx="63" hasCustomPrompt="1"/>
          </p:nvPr>
        </p:nvSpPr>
        <p:spPr>
          <a:xfrm>
            <a:off x="5610789" y="342900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9" name="Picture Placeholder 5">
            <a:extLst>
              <a:ext uri="{FF2B5EF4-FFF2-40B4-BE49-F238E27FC236}">
                <a16:creationId xmlns:a16="http://schemas.microsoft.com/office/drawing/2014/main" id="{8BF87E9B-B44C-3202-BA20-BCE2795DEAB5}"/>
              </a:ext>
            </a:extLst>
          </p:cNvPr>
          <p:cNvSpPr>
            <a:spLocks noGrp="1"/>
          </p:cNvSpPr>
          <p:nvPr>
            <p:ph type="pic" sz="quarter" idx="64" hasCustomPrompt="1"/>
          </p:nvPr>
        </p:nvSpPr>
        <p:spPr>
          <a:xfrm>
            <a:off x="8494523" y="342900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40" name="Picture Placeholder 5">
            <a:extLst>
              <a:ext uri="{FF2B5EF4-FFF2-40B4-BE49-F238E27FC236}">
                <a16:creationId xmlns:a16="http://schemas.microsoft.com/office/drawing/2014/main" id="{9D436C34-4670-CC45-5830-7FF6DC369028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7086744" y="342900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41" name="Text Placeholder 26">
            <a:extLst>
              <a:ext uri="{FF2B5EF4-FFF2-40B4-BE49-F238E27FC236}">
                <a16:creationId xmlns:a16="http://schemas.microsoft.com/office/drawing/2014/main" id="{AFA3734C-9321-3307-62A9-52B5AD019C89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9988112" y="4640060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42" name="Text Placeholder 26">
            <a:extLst>
              <a:ext uri="{FF2B5EF4-FFF2-40B4-BE49-F238E27FC236}">
                <a16:creationId xmlns:a16="http://schemas.microsoft.com/office/drawing/2014/main" id="{B7809CB5-9E34-BD88-071B-D9CD7BE64C75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9989260" y="4911077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43" name="Picture Placeholder 5">
            <a:extLst>
              <a:ext uri="{FF2B5EF4-FFF2-40B4-BE49-F238E27FC236}">
                <a16:creationId xmlns:a16="http://schemas.microsoft.com/office/drawing/2014/main" id="{8D993115-9013-0116-C77C-3018C01DFF71}"/>
              </a:ext>
            </a:extLst>
          </p:cNvPr>
          <p:cNvSpPr>
            <a:spLocks noGrp="1"/>
          </p:cNvSpPr>
          <p:nvPr>
            <p:ph type="pic" sz="quarter" idx="68" hasCustomPrompt="1"/>
          </p:nvPr>
        </p:nvSpPr>
        <p:spPr>
          <a:xfrm>
            <a:off x="9975647" y="342900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FF19EE-F287-03E8-0896-AA5FB9B718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10" y="365125"/>
            <a:ext cx="41148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In the Room Today</a:t>
            </a:r>
          </a:p>
        </p:txBody>
      </p:sp>
    </p:spTree>
    <p:extLst>
      <p:ext uri="{BB962C8B-B14F-4D97-AF65-F5344CB8AC3E}">
        <p14:creationId xmlns:p14="http://schemas.microsoft.com/office/powerpoint/2010/main" val="30495093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n the Roo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25BDB0E0-DF8A-44CC-4AD5-C233BB59E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6">
            <a:extLst>
              <a:ext uri="{FF2B5EF4-FFF2-40B4-BE49-F238E27FC236}">
                <a16:creationId xmlns:a16="http://schemas.microsoft.com/office/drawing/2014/main" id="{A898F7D0-F721-44C2-9E58-D916C98E4FE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9442" y="2721642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4" name="Text Placeholder 26">
            <a:extLst>
              <a:ext uri="{FF2B5EF4-FFF2-40B4-BE49-F238E27FC236}">
                <a16:creationId xmlns:a16="http://schemas.microsoft.com/office/drawing/2014/main" id="{CD529CCF-5D06-B1BC-6210-0CD68AC2511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03176" y="2721642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5" name="Text Placeholder 26">
            <a:extLst>
              <a:ext uri="{FF2B5EF4-FFF2-40B4-BE49-F238E27FC236}">
                <a16:creationId xmlns:a16="http://schemas.microsoft.com/office/drawing/2014/main" id="{166ADE1F-E824-31F2-F6CD-C70793D8D55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802794" y="2721642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2CC0AC85-A31F-6087-305E-504B6160638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19442" y="2992659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6616EC96-80AA-6603-2DCF-0652ECF9E30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795397" y="2992659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90D286CB-3F67-586B-2C72-263B0B1A737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3204324" y="2992659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6AE1033F-1828-CF63-E999-35EE69456333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19442" y="149995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6A0039D1-08BD-E4BC-22A2-DFC153F7F07B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3203176" y="149995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0576FA1B-38B2-6C57-B096-9C1220F3C33F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1795397" y="149995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EB862EBA-ABD3-0641-C7A9-9EB37212705E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4696765" y="2721642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9D6BCBF0-D18F-0717-C93B-2745E8FD9CE8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697913" y="2992659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386A309B-FF58-F1D9-31BF-4E2B19EEE3A4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4684300" y="149995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2" name="Text Placeholder 26">
            <a:extLst>
              <a:ext uri="{FF2B5EF4-FFF2-40B4-BE49-F238E27FC236}">
                <a16:creationId xmlns:a16="http://schemas.microsoft.com/office/drawing/2014/main" id="{B08AB860-68A9-76FA-A218-3CCD5AF4BC49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319442" y="5022832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33" name="Text Placeholder 26">
            <a:extLst>
              <a:ext uri="{FF2B5EF4-FFF2-40B4-BE49-F238E27FC236}">
                <a16:creationId xmlns:a16="http://schemas.microsoft.com/office/drawing/2014/main" id="{35A8F941-5078-FB1E-777F-0BF5A068AD4C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3203176" y="5022832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34" name="Text Placeholder 26">
            <a:extLst>
              <a:ext uri="{FF2B5EF4-FFF2-40B4-BE49-F238E27FC236}">
                <a16:creationId xmlns:a16="http://schemas.microsoft.com/office/drawing/2014/main" id="{C930E010-6BE9-B5C5-4AB6-1DC71C23805D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1802794" y="5022832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35" name="Text Placeholder 26">
            <a:extLst>
              <a:ext uri="{FF2B5EF4-FFF2-40B4-BE49-F238E27FC236}">
                <a16:creationId xmlns:a16="http://schemas.microsoft.com/office/drawing/2014/main" id="{2A84D23F-731B-F80D-5965-C52A1FCEF986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319442" y="5293849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36" name="Text Placeholder 26">
            <a:extLst>
              <a:ext uri="{FF2B5EF4-FFF2-40B4-BE49-F238E27FC236}">
                <a16:creationId xmlns:a16="http://schemas.microsoft.com/office/drawing/2014/main" id="{A32242F1-F54E-177B-2660-8113C288A488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1795397" y="5293849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37" name="Text Placeholder 26">
            <a:extLst>
              <a:ext uri="{FF2B5EF4-FFF2-40B4-BE49-F238E27FC236}">
                <a16:creationId xmlns:a16="http://schemas.microsoft.com/office/drawing/2014/main" id="{46A9B007-82A5-94B1-7423-2AA2663A1384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3204324" y="5293849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38" name="Picture Placeholder 5">
            <a:extLst>
              <a:ext uri="{FF2B5EF4-FFF2-40B4-BE49-F238E27FC236}">
                <a16:creationId xmlns:a16="http://schemas.microsoft.com/office/drawing/2014/main" id="{ADB5A432-9B4B-E275-75D8-38808ECEBF34}"/>
              </a:ext>
            </a:extLst>
          </p:cNvPr>
          <p:cNvSpPr>
            <a:spLocks noGrp="1"/>
          </p:cNvSpPr>
          <p:nvPr>
            <p:ph type="pic" sz="quarter" idx="63" hasCustomPrompt="1"/>
          </p:nvPr>
        </p:nvSpPr>
        <p:spPr>
          <a:xfrm>
            <a:off x="319442" y="380114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9" name="Picture Placeholder 5">
            <a:extLst>
              <a:ext uri="{FF2B5EF4-FFF2-40B4-BE49-F238E27FC236}">
                <a16:creationId xmlns:a16="http://schemas.microsoft.com/office/drawing/2014/main" id="{8BF87E9B-B44C-3202-BA20-BCE2795DEAB5}"/>
              </a:ext>
            </a:extLst>
          </p:cNvPr>
          <p:cNvSpPr>
            <a:spLocks noGrp="1"/>
          </p:cNvSpPr>
          <p:nvPr>
            <p:ph type="pic" sz="quarter" idx="64" hasCustomPrompt="1"/>
          </p:nvPr>
        </p:nvSpPr>
        <p:spPr>
          <a:xfrm>
            <a:off x="3203176" y="380114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40" name="Picture Placeholder 5">
            <a:extLst>
              <a:ext uri="{FF2B5EF4-FFF2-40B4-BE49-F238E27FC236}">
                <a16:creationId xmlns:a16="http://schemas.microsoft.com/office/drawing/2014/main" id="{9D436C34-4670-CC45-5830-7FF6DC369028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1795397" y="380114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41" name="Text Placeholder 26">
            <a:extLst>
              <a:ext uri="{FF2B5EF4-FFF2-40B4-BE49-F238E27FC236}">
                <a16:creationId xmlns:a16="http://schemas.microsoft.com/office/drawing/2014/main" id="{AFA3734C-9321-3307-62A9-52B5AD019C89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4696765" y="5022832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42" name="Text Placeholder 26">
            <a:extLst>
              <a:ext uri="{FF2B5EF4-FFF2-40B4-BE49-F238E27FC236}">
                <a16:creationId xmlns:a16="http://schemas.microsoft.com/office/drawing/2014/main" id="{B7809CB5-9E34-BD88-071B-D9CD7BE64C75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4697913" y="5293849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43" name="Picture Placeholder 5">
            <a:extLst>
              <a:ext uri="{FF2B5EF4-FFF2-40B4-BE49-F238E27FC236}">
                <a16:creationId xmlns:a16="http://schemas.microsoft.com/office/drawing/2014/main" id="{8D993115-9013-0116-C77C-3018C01DFF71}"/>
              </a:ext>
            </a:extLst>
          </p:cNvPr>
          <p:cNvSpPr>
            <a:spLocks noGrp="1"/>
          </p:cNvSpPr>
          <p:nvPr>
            <p:ph type="pic" sz="quarter" idx="68" hasCustomPrompt="1"/>
          </p:nvPr>
        </p:nvSpPr>
        <p:spPr>
          <a:xfrm>
            <a:off x="4684300" y="380114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8AF47D5-0CFE-35CA-B8A6-B8D3428DFE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9442" y="292827"/>
            <a:ext cx="9668670" cy="785944"/>
          </a:xfrm>
        </p:spPr>
        <p:txBody>
          <a:bodyPr lIns="0">
            <a:no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In the room today</a:t>
            </a:r>
          </a:p>
        </p:txBody>
      </p:sp>
      <p:sp>
        <p:nvSpPr>
          <p:cNvPr id="18" name="Text Placeholder 26">
            <a:extLst>
              <a:ext uri="{FF2B5EF4-FFF2-40B4-BE49-F238E27FC236}">
                <a16:creationId xmlns:a16="http://schemas.microsoft.com/office/drawing/2014/main" id="{AEEF7EB5-A914-5ADD-95B0-2C727EB5F30C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6096000" y="2715591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19" name="Text Placeholder 26">
            <a:extLst>
              <a:ext uri="{FF2B5EF4-FFF2-40B4-BE49-F238E27FC236}">
                <a16:creationId xmlns:a16="http://schemas.microsoft.com/office/drawing/2014/main" id="{88200843-2FEF-AEE5-5C9E-9C678EA73524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8979734" y="2715591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7E518E5E-5935-DF24-D15F-F4104F4F2DB9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7579352" y="2715591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234B6127-93E8-D9A6-64B5-F617368267C1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6096000" y="2986608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6AB9ACD8-5006-8689-397F-A84B3EDDE59F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7571955" y="2986608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23" name="Text Placeholder 26">
            <a:extLst>
              <a:ext uri="{FF2B5EF4-FFF2-40B4-BE49-F238E27FC236}">
                <a16:creationId xmlns:a16="http://schemas.microsoft.com/office/drawing/2014/main" id="{5154941A-A1A8-ED2F-A304-084BCB365FC9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8980882" y="2986608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24" name="Picture Placeholder 5">
            <a:extLst>
              <a:ext uri="{FF2B5EF4-FFF2-40B4-BE49-F238E27FC236}">
                <a16:creationId xmlns:a16="http://schemas.microsoft.com/office/drawing/2014/main" id="{DCC47D31-AE2B-931A-E0F9-27E8563173A1}"/>
              </a:ext>
            </a:extLst>
          </p:cNvPr>
          <p:cNvSpPr>
            <a:spLocks noGrp="1"/>
          </p:cNvSpPr>
          <p:nvPr>
            <p:ph type="pic" sz="quarter" idx="75" hasCustomPrompt="1"/>
          </p:nvPr>
        </p:nvSpPr>
        <p:spPr>
          <a:xfrm>
            <a:off x="6096000" y="1493899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6" name="Picture Placeholder 5">
            <a:extLst>
              <a:ext uri="{FF2B5EF4-FFF2-40B4-BE49-F238E27FC236}">
                <a16:creationId xmlns:a16="http://schemas.microsoft.com/office/drawing/2014/main" id="{09450DB0-072B-5AED-D71C-53E7B2E43CFF}"/>
              </a:ext>
            </a:extLst>
          </p:cNvPr>
          <p:cNvSpPr>
            <a:spLocks noGrp="1"/>
          </p:cNvSpPr>
          <p:nvPr>
            <p:ph type="pic" sz="quarter" idx="76" hasCustomPrompt="1"/>
          </p:nvPr>
        </p:nvSpPr>
        <p:spPr>
          <a:xfrm>
            <a:off x="8979734" y="1493899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9" name="Picture Placeholder 5">
            <a:extLst>
              <a:ext uri="{FF2B5EF4-FFF2-40B4-BE49-F238E27FC236}">
                <a16:creationId xmlns:a16="http://schemas.microsoft.com/office/drawing/2014/main" id="{3C86FA79-807D-51F9-E83D-8698F8283A7C}"/>
              </a:ext>
            </a:extLst>
          </p:cNvPr>
          <p:cNvSpPr>
            <a:spLocks noGrp="1"/>
          </p:cNvSpPr>
          <p:nvPr>
            <p:ph type="pic" sz="quarter" idx="77" hasCustomPrompt="1"/>
          </p:nvPr>
        </p:nvSpPr>
        <p:spPr>
          <a:xfrm>
            <a:off x="7571955" y="1493899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80EF23DC-7C3A-10C4-8289-D0901D4C916B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10473323" y="2715591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31" name="Text Placeholder 26">
            <a:extLst>
              <a:ext uri="{FF2B5EF4-FFF2-40B4-BE49-F238E27FC236}">
                <a16:creationId xmlns:a16="http://schemas.microsoft.com/office/drawing/2014/main" id="{F02735D3-1DF0-ECD1-8A78-07A4D7CD866F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10474471" y="2986608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44" name="Picture Placeholder 5">
            <a:extLst>
              <a:ext uri="{FF2B5EF4-FFF2-40B4-BE49-F238E27FC236}">
                <a16:creationId xmlns:a16="http://schemas.microsoft.com/office/drawing/2014/main" id="{88F847C1-3FF8-0874-C768-6647E9D6E6D9}"/>
              </a:ext>
            </a:extLst>
          </p:cNvPr>
          <p:cNvSpPr>
            <a:spLocks noGrp="1"/>
          </p:cNvSpPr>
          <p:nvPr>
            <p:ph type="pic" sz="quarter" idx="80" hasCustomPrompt="1"/>
          </p:nvPr>
        </p:nvSpPr>
        <p:spPr>
          <a:xfrm>
            <a:off x="10460858" y="1493899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45" name="Text Placeholder 26">
            <a:extLst>
              <a:ext uri="{FF2B5EF4-FFF2-40B4-BE49-F238E27FC236}">
                <a16:creationId xmlns:a16="http://schemas.microsoft.com/office/drawing/2014/main" id="{802BA083-7FBD-1E43-D69B-DFB9F6CB39A4}"/>
              </a:ext>
            </a:extLst>
          </p:cNvPr>
          <p:cNvSpPr>
            <a:spLocks noGrp="1"/>
          </p:cNvSpPr>
          <p:nvPr>
            <p:ph type="body" sz="quarter" idx="81" hasCustomPrompt="1"/>
          </p:nvPr>
        </p:nvSpPr>
        <p:spPr>
          <a:xfrm>
            <a:off x="6096000" y="5016781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46" name="Text Placeholder 26">
            <a:extLst>
              <a:ext uri="{FF2B5EF4-FFF2-40B4-BE49-F238E27FC236}">
                <a16:creationId xmlns:a16="http://schemas.microsoft.com/office/drawing/2014/main" id="{AC1A8E86-741B-639F-F85C-021DC6811AD1}"/>
              </a:ext>
            </a:extLst>
          </p:cNvPr>
          <p:cNvSpPr>
            <a:spLocks noGrp="1"/>
          </p:cNvSpPr>
          <p:nvPr>
            <p:ph type="body" sz="quarter" idx="82" hasCustomPrompt="1"/>
          </p:nvPr>
        </p:nvSpPr>
        <p:spPr>
          <a:xfrm>
            <a:off x="8979734" y="5016781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47" name="Text Placeholder 26">
            <a:extLst>
              <a:ext uri="{FF2B5EF4-FFF2-40B4-BE49-F238E27FC236}">
                <a16:creationId xmlns:a16="http://schemas.microsoft.com/office/drawing/2014/main" id="{A7DB5A35-3B92-4BDD-1927-071913A99E37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7579352" y="5016781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48" name="Text Placeholder 26">
            <a:extLst>
              <a:ext uri="{FF2B5EF4-FFF2-40B4-BE49-F238E27FC236}">
                <a16:creationId xmlns:a16="http://schemas.microsoft.com/office/drawing/2014/main" id="{B804A811-67C0-B50E-1EB8-E33B6DFC7FD2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096000" y="5287798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49" name="Text Placeholder 26">
            <a:extLst>
              <a:ext uri="{FF2B5EF4-FFF2-40B4-BE49-F238E27FC236}">
                <a16:creationId xmlns:a16="http://schemas.microsoft.com/office/drawing/2014/main" id="{D09D84E0-F045-AA18-6DCA-4EC319EF1E90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7571955" y="5287798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50" name="Text Placeholder 26">
            <a:extLst>
              <a:ext uri="{FF2B5EF4-FFF2-40B4-BE49-F238E27FC236}">
                <a16:creationId xmlns:a16="http://schemas.microsoft.com/office/drawing/2014/main" id="{E1A79EAD-DB70-7B33-DF4B-862F3CFA38FE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8980882" y="5287798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51" name="Picture Placeholder 5">
            <a:extLst>
              <a:ext uri="{FF2B5EF4-FFF2-40B4-BE49-F238E27FC236}">
                <a16:creationId xmlns:a16="http://schemas.microsoft.com/office/drawing/2014/main" id="{BBB79343-6DFF-7DF7-4A35-8025AA1E60EA}"/>
              </a:ext>
            </a:extLst>
          </p:cNvPr>
          <p:cNvSpPr>
            <a:spLocks noGrp="1"/>
          </p:cNvSpPr>
          <p:nvPr>
            <p:ph type="pic" sz="quarter" idx="87" hasCustomPrompt="1"/>
          </p:nvPr>
        </p:nvSpPr>
        <p:spPr>
          <a:xfrm>
            <a:off x="6096000" y="3795089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52" name="Picture Placeholder 5">
            <a:extLst>
              <a:ext uri="{FF2B5EF4-FFF2-40B4-BE49-F238E27FC236}">
                <a16:creationId xmlns:a16="http://schemas.microsoft.com/office/drawing/2014/main" id="{67EB4DC1-D871-90C7-2F56-97134C8E819D}"/>
              </a:ext>
            </a:extLst>
          </p:cNvPr>
          <p:cNvSpPr>
            <a:spLocks noGrp="1"/>
          </p:cNvSpPr>
          <p:nvPr>
            <p:ph type="pic" sz="quarter" idx="88" hasCustomPrompt="1"/>
          </p:nvPr>
        </p:nvSpPr>
        <p:spPr>
          <a:xfrm>
            <a:off x="8979734" y="3795089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53" name="Picture Placeholder 5">
            <a:extLst>
              <a:ext uri="{FF2B5EF4-FFF2-40B4-BE49-F238E27FC236}">
                <a16:creationId xmlns:a16="http://schemas.microsoft.com/office/drawing/2014/main" id="{A1ED31A6-2E0A-98A8-F103-B343DE58411F}"/>
              </a:ext>
            </a:extLst>
          </p:cNvPr>
          <p:cNvSpPr>
            <a:spLocks noGrp="1"/>
          </p:cNvSpPr>
          <p:nvPr>
            <p:ph type="pic" sz="quarter" idx="89" hasCustomPrompt="1"/>
          </p:nvPr>
        </p:nvSpPr>
        <p:spPr>
          <a:xfrm>
            <a:off x="7571955" y="3795089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54" name="Text Placeholder 26">
            <a:extLst>
              <a:ext uri="{FF2B5EF4-FFF2-40B4-BE49-F238E27FC236}">
                <a16:creationId xmlns:a16="http://schemas.microsoft.com/office/drawing/2014/main" id="{3ED2C997-0D0E-32F8-0487-52F66952C06B}"/>
              </a:ext>
            </a:extLst>
          </p:cNvPr>
          <p:cNvSpPr>
            <a:spLocks noGrp="1"/>
          </p:cNvSpPr>
          <p:nvPr>
            <p:ph type="body" sz="quarter" idx="90" hasCustomPrompt="1"/>
          </p:nvPr>
        </p:nvSpPr>
        <p:spPr>
          <a:xfrm>
            <a:off x="10473323" y="5016781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55" name="Text Placeholder 26">
            <a:extLst>
              <a:ext uri="{FF2B5EF4-FFF2-40B4-BE49-F238E27FC236}">
                <a16:creationId xmlns:a16="http://schemas.microsoft.com/office/drawing/2014/main" id="{BFD59868-7B21-09BC-8909-A631B5EBFB10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10474471" y="5287798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56" name="Picture Placeholder 5">
            <a:extLst>
              <a:ext uri="{FF2B5EF4-FFF2-40B4-BE49-F238E27FC236}">
                <a16:creationId xmlns:a16="http://schemas.microsoft.com/office/drawing/2014/main" id="{B570C2D1-7721-385C-31D2-DABDD818FAF2}"/>
              </a:ext>
            </a:extLst>
          </p:cNvPr>
          <p:cNvSpPr>
            <a:spLocks noGrp="1"/>
          </p:cNvSpPr>
          <p:nvPr>
            <p:ph type="pic" sz="quarter" idx="92" hasCustomPrompt="1"/>
          </p:nvPr>
        </p:nvSpPr>
        <p:spPr>
          <a:xfrm>
            <a:off x="10460858" y="3795089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3418500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22AA2-55C4-E545-B4F7-9A8B7F8DED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670510"/>
            <a:ext cx="5832475" cy="3281197"/>
          </a:xfrm>
        </p:spPr>
        <p:txBody>
          <a:bodyPr numCol="1" spcCol="360000"/>
          <a:lstStyle>
            <a:lvl1pPr marL="0" indent="0" algn="just">
              <a:lnSpc>
                <a:spcPct val="120000"/>
              </a:lnSpc>
              <a:buNone/>
              <a:defRPr b="0" i="0">
                <a:latin typeface="+mn-lt"/>
                <a:cs typeface="Inter" panose="02000503000000020004" pitchFamily="2" charset="0"/>
              </a:defRPr>
            </a:lvl1pPr>
            <a:lvl2pPr marL="457200" indent="0" algn="just">
              <a:lnSpc>
                <a:spcPct val="120000"/>
              </a:lnSpc>
              <a:buNone/>
              <a:defRPr b="0" i="0">
                <a:latin typeface="+mn-lt"/>
                <a:cs typeface="Inter" panose="02000503000000020004" pitchFamily="2" charset="0"/>
              </a:defRPr>
            </a:lvl2pPr>
            <a:lvl3pPr marL="914400" indent="0" algn="just">
              <a:lnSpc>
                <a:spcPct val="120000"/>
              </a:lnSpc>
              <a:buNone/>
              <a:defRPr b="0" i="0">
                <a:latin typeface="+mn-lt"/>
                <a:cs typeface="Inter" panose="02000503000000020004" pitchFamily="2" charset="0"/>
              </a:defRPr>
            </a:lvl3pPr>
            <a:lvl4pPr marL="1371600" indent="0" algn="just">
              <a:lnSpc>
                <a:spcPct val="120000"/>
              </a:lnSpc>
              <a:buNone/>
              <a:defRPr b="0" i="0">
                <a:latin typeface="+mn-lt"/>
                <a:cs typeface="Inter" panose="02000503000000020004" pitchFamily="2" charset="0"/>
              </a:defRPr>
            </a:lvl4pPr>
            <a:lvl5pPr marL="1828800" indent="0" algn="just">
              <a:lnSpc>
                <a:spcPct val="120000"/>
              </a:lnSpc>
              <a:buNone/>
              <a:defRPr b="0" i="0">
                <a:latin typeface="+mn-lt"/>
                <a:cs typeface="Inter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35185-9781-69ED-14AE-F22369B469E1}"/>
              </a:ext>
            </a:extLst>
          </p:cNvPr>
          <p:cNvSpPr txBox="1"/>
          <p:nvPr userDrawn="1"/>
        </p:nvSpPr>
        <p:spPr>
          <a:xfrm>
            <a:off x="778933" y="-1049867"/>
            <a:ext cx="1847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l">
              <a:buNone/>
            </a:pPr>
            <a:endParaRPr lang="en-US" b="0" i="0">
              <a:latin typeface="Inter" panose="02000503000000020004" pitchFamily="2" charset="0"/>
            </a:endParaRPr>
          </a:p>
        </p:txBody>
      </p:sp>
      <p:sp>
        <p:nvSpPr>
          <p:cNvPr id="8" name="Title Placeholder 20">
            <a:extLst>
              <a:ext uri="{FF2B5EF4-FFF2-40B4-BE49-F238E27FC236}">
                <a16:creationId xmlns:a16="http://schemas.microsoft.com/office/drawing/2014/main" id="{A51B11FE-C206-1F58-4A6E-45E1185B22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1" y="857500"/>
            <a:ext cx="4245478" cy="474778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-</a:t>
            </a:r>
            <a:br>
              <a:rPr lang="en-GB"/>
            </a:br>
            <a:r>
              <a:rPr lang="en-GB"/>
              <a:t>Can be sized up to any text size, </a:t>
            </a:r>
            <a:br>
              <a:rPr lang="en-GB"/>
            </a:br>
            <a:r>
              <a:rPr lang="en-GB"/>
              <a:t>within reason</a:t>
            </a:r>
            <a:endParaRPr lang="en-US"/>
          </a:p>
        </p:txBody>
      </p:sp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B4EC5CD7-8EBB-9B8C-C98B-F1A830697FB0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 rot="16200000">
            <a:off x="536020" y="5046608"/>
            <a:ext cx="289356" cy="82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BEB6CB33-CB03-75D8-F24A-5E31A12BB040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 rot="5400000">
            <a:off x="533522" y="588179"/>
            <a:ext cx="289356" cy="82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37B3AB21-D0E9-C0AB-D623-BD65F15C3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142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9D72ABB-3C38-8DC3-14AA-F1918260396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7082547" cy="6858000"/>
          </a:xfrm>
          <a:solidFill>
            <a:schemeClr val="bg2"/>
          </a:solidFill>
        </p:spPr>
        <p:txBody>
          <a:bodyPr/>
          <a:lstStyle>
            <a:lvl2pPr>
              <a:defRPr b="0" i="0">
                <a:solidFill>
                  <a:schemeClr val="tx1"/>
                </a:solidFill>
                <a:latin typeface="+mn-lt"/>
                <a:cs typeface="Inter" panose="02000503000000020004" pitchFamily="2" charset="0"/>
              </a:defRPr>
            </a:lvl2pPr>
          </a:lstStyle>
          <a:p>
            <a:pPr lvl="1"/>
            <a:r>
              <a:rPr lang="en-US"/>
              <a:t>Picture, send to Back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35185-9781-69ED-14AE-F22369B469E1}"/>
              </a:ext>
            </a:extLst>
          </p:cNvPr>
          <p:cNvSpPr txBox="1"/>
          <p:nvPr userDrawn="1"/>
        </p:nvSpPr>
        <p:spPr>
          <a:xfrm>
            <a:off x="778933" y="-1049867"/>
            <a:ext cx="1847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l">
              <a:buNone/>
            </a:pPr>
            <a:endParaRPr lang="en-US" b="0" i="0">
              <a:latin typeface="Inter" panose="02000503000000020004" pitchFamily="2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2DEDDA-541E-A63A-7984-05CD928F27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0537" y="1670510"/>
            <a:ext cx="4512054" cy="4530265"/>
          </a:xfrm>
        </p:spPr>
        <p:txBody>
          <a:bodyPr numCol="1" spcCol="360000">
            <a:normAutofit/>
          </a:bodyPr>
          <a:lstStyle>
            <a:lvl1pPr marL="0" indent="0" algn="just">
              <a:lnSpc>
                <a:spcPct val="120000"/>
              </a:lnSpc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1pPr>
            <a:lvl2pPr marL="457200" indent="0" algn="just">
              <a:lnSpc>
                <a:spcPct val="120000"/>
              </a:lnSpc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2pPr>
            <a:lvl3pPr marL="914400" indent="0" algn="just">
              <a:lnSpc>
                <a:spcPct val="120000"/>
              </a:lnSpc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3pPr>
            <a:lvl4pPr marL="1371600" indent="0" algn="just">
              <a:lnSpc>
                <a:spcPct val="120000"/>
              </a:lnSpc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4pPr>
            <a:lvl5pPr marL="1828800" indent="0" algn="just">
              <a:lnSpc>
                <a:spcPct val="120000"/>
              </a:lnSpc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B4CEC630-064C-E958-1450-A220F3EE70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52332" y="1215060"/>
            <a:ext cx="4512054" cy="443346"/>
          </a:xfrm>
        </p:spPr>
        <p:txBody>
          <a:bodyPr lIns="0" tIns="0" rIns="0" bIns="0" anchor="ctr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400" b="0" i="0" cap="none" baseline="0">
                <a:solidFill>
                  <a:schemeClr val="accent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  <p:sp>
        <p:nvSpPr>
          <p:cNvPr id="8" name="Title Placeholder 20">
            <a:extLst>
              <a:ext uri="{FF2B5EF4-FFF2-40B4-BE49-F238E27FC236}">
                <a16:creationId xmlns:a16="http://schemas.microsoft.com/office/drawing/2014/main" id="{F958B398-B589-4898-3745-D50136A277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51256" y="266700"/>
            <a:ext cx="4511359" cy="94089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Click to edit</a:t>
            </a:r>
            <a:endParaRPr lang="en-US"/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99D153F-6C51-66D7-10F8-FAC3F7954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1399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9D72ABB-3C38-8DC3-14AA-F1918260396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7082547" cy="6858000"/>
          </a:xfrm>
          <a:solidFill>
            <a:schemeClr val="bg2"/>
          </a:solidFill>
        </p:spPr>
        <p:txBody>
          <a:bodyPr/>
          <a:lstStyle>
            <a:lvl2pPr>
              <a:defRPr b="0" i="0">
                <a:solidFill>
                  <a:schemeClr val="tx1"/>
                </a:solidFill>
                <a:latin typeface="+mn-lt"/>
                <a:cs typeface="Inter" panose="02000503000000020004" pitchFamily="2" charset="0"/>
              </a:defRPr>
            </a:lvl2pPr>
          </a:lstStyle>
          <a:p>
            <a:pPr lvl="1"/>
            <a:r>
              <a:rPr lang="en-US"/>
              <a:t>Picture, send to Back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35185-9781-69ED-14AE-F22369B469E1}"/>
              </a:ext>
            </a:extLst>
          </p:cNvPr>
          <p:cNvSpPr txBox="1"/>
          <p:nvPr userDrawn="1"/>
        </p:nvSpPr>
        <p:spPr>
          <a:xfrm>
            <a:off x="778933" y="-1049867"/>
            <a:ext cx="1847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l">
              <a:buNone/>
            </a:pPr>
            <a:endParaRPr lang="en-US" b="0" i="0">
              <a:latin typeface="Inter" panose="02000503000000020004" pitchFamily="2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2DEDDA-541E-A63A-7984-05CD928F27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0537" y="1670510"/>
            <a:ext cx="4512054" cy="4530265"/>
          </a:xfrm>
        </p:spPr>
        <p:txBody>
          <a:bodyPr numCol="1" spcCol="360000">
            <a:normAutofit/>
          </a:bodyPr>
          <a:lstStyle>
            <a:lvl1pPr marL="0" indent="0" algn="just">
              <a:lnSpc>
                <a:spcPct val="120000"/>
              </a:lnSpc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1pPr>
            <a:lvl2pPr marL="457200" indent="0" algn="just">
              <a:lnSpc>
                <a:spcPct val="120000"/>
              </a:lnSpc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2pPr>
            <a:lvl3pPr marL="914400" indent="0" algn="just">
              <a:lnSpc>
                <a:spcPct val="120000"/>
              </a:lnSpc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3pPr>
            <a:lvl4pPr marL="1371600" indent="0" algn="just">
              <a:lnSpc>
                <a:spcPct val="120000"/>
              </a:lnSpc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4pPr>
            <a:lvl5pPr marL="1828800" indent="0" algn="just">
              <a:lnSpc>
                <a:spcPct val="120000"/>
              </a:lnSpc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B4CEC630-064C-E958-1450-A220F3EE70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52332" y="1215060"/>
            <a:ext cx="4512054" cy="443346"/>
          </a:xfrm>
        </p:spPr>
        <p:txBody>
          <a:bodyPr lIns="0" tIns="0" rIns="0" bIns="0" anchor="ctr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400" b="0" i="0" cap="none" baseline="0">
                <a:solidFill>
                  <a:schemeClr val="accent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  <p:sp>
        <p:nvSpPr>
          <p:cNvPr id="8" name="Title Placeholder 20">
            <a:extLst>
              <a:ext uri="{FF2B5EF4-FFF2-40B4-BE49-F238E27FC236}">
                <a16:creationId xmlns:a16="http://schemas.microsoft.com/office/drawing/2014/main" id="{F958B398-B589-4898-3745-D50136A277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51256" y="266700"/>
            <a:ext cx="4511359" cy="94089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Click to edit</a:t>
            </a:r>
            <a:endParaRPr lang="en-US"/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99D153F-6C51-66D7-10F8-FAC3F7954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3B38A98-036B-F593-352D-200E0F2529F8}"/>
              </a:ext>
            </a:extLst>
          </p:cNvPr>
          <p:cNvSpPr/>
          <p:nvPr userDrawn="1"/>
        </p:nvSpPr>
        <p:spPr>
          <a:xfrm rot="10800000">
            <a:off x="0" y="0"/>
            <a:ext cx="7082547" cy="6858000"/>
          </a:xfrm>
          <a:prstGeom prst="rect">
            <a:avLst/>
          </a:prstGeom>
          <a:gradFill flip="none" rotWithShape="1">
            <a:gsLst>
              <a:gs pos="2000">
                <a:schemeClr val="accent1"/>
              </a:gs>
              <a:gs pos="99000">
                <a:schemeClr val="accent4">
                  <a:alpha val="0"/>
                </a:schemeClr>
              </a:gs>
              <a:gs pos="35000">
                <a:schemeClr val="accent4">
                  <a:alpha val="44966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1931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9D72ABB-3C38-8DC3-14AA-F1918260396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3429000"/>
          </a:xfrm>
          <a:solidFill>
            <a:schemeClr val="bg2"/>
          </a:solidFill>
        </p:spPr>
        <p:txBody>
          <a:bodyPr/>
          <a:lstStyle>
            <a:lvl2pPr>
              <a:defRPr b="0" i="0">
                <a:solidFill>
                  <a:schemeClr val="tx1"/>
                </a:solidFill>
                <a:latin typeface="+mn-lt"/>
                <a:cs typeface="Inter" panose="02000503000000020004" pitchFamily="2" charset="0"/>
              </a:defRPr>
            </a:lvl2pPr>
          </a:lstStyle>
          <a:p>
            <a:pPr lvl="1"/>
            <a:r>
              <a:rPr lang="en-US"/>
              <a:t>Picture, send to Back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35185-9781-69ED-14AE-F22369B469E1}"/>
              </a:ext>
            </a:extLst>
          </p:cNvPr>
          <p:cNvSpPr txBox="1"/>
          <p:nvPr userDrawn="1"/>
        </p:nvSpPr>
        <p:spPr>
          <a:xfrm>
            <a:off x="778933" y="-1049867"/>
            <a:ext cx="1847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l">
              <a:buNone/>
            </a:pPr>
            <a:endParaRPr lang="en-US" b="0" i="0">
              <a:latin typeface="Inter" panose="02000503000000020004" pitchFamily="2" charset="0"/>
            </a:endParaRP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99D153F-6C51-66D7-10F8-FAC3F7954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43BDB0-DE51-4F12-F01F-C57DC74428B4}"/>
              </a:ext>
            </a:extLst>
          </p:cNvPr>
          <p:cNvCxnSpPr/>
          <p:nvPr userDrawn="1"/>
        </p:nvCxnSpPr>
        <p:spPr>
          <a:xfrm>
            <a:off x="4019107" y="3965944"/>
            <a:ext cx="0" cy="21923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7A25B77-ADC4-8294-08B5-38EE4FDFF725}"/>
              </a:ext>
            </a:extLst>
          </p:cNvPr>
          <p:cNvCxnSpPr/>
          <p:nvPr userDrawn="1"/>
        </p:nvCxnSpPr>
        <p:spPr>
          <a:xfrm>
            <a:off x="8137451" y="3986172"/>
            <a:ext cx="0" cy="21923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31EEC3F7-1782-E328-CE6F-1BBE1E61C0F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53501" y="3965944"/>
            <a:ext cx="3128963" cy="547688"/>
          </a:xfrm>
        </p:spPr>
        <p:txBody>
          <a:bodyPr lIns="0">
            <a:noAutofit/>
          </a:bodyPr>
          <a:lstStyle>
            <a:lvl1pPr marL="0" indent="0">
              <a:buNone/>
              <a:defRPr sz="3600">
                <a:latin typeface="+mj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8E9A131E-D4F3-BE0A-C568-F6000980846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501" y="4682655"/>
            <a:ext cx="3128963" cy="1495817"/>
          </a:xfrm>
        </p:spPr>
        <p:txBody>
          <a:bodyPr lIns="0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31" name="Text Placeholder 26">
            <a:extLst>
              <a:ext uri="{FF2B5EF4-FFF2-40B4-BE49-F238E27FC236}">
                <a16:creationId xmlns:a16="http://schemas.microsoft.com/office/drawing/2014/main" id="{D897FCD4-ABF6-27F6-1CAE-3F5DE47CE45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13798" y="3965944"/>
            <a:ext cx="3128963" cy="547688"/>
          </a:xfrm>
        </p:spPr>
        <p:txBody>
          <a:bodyPr lIns="0">
            <a:noAutofit/>
          </a:bodyPr>
          <a:lstStyle>
            <a:lvl1pPr marL="0" indent="0">
              <a:buNone/>
              <a:defRPr sz="3600">
                <a:latin typeface="+mj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2" name="Text Placeholder 26">
            <a:extLst>
              <a:ext uri="{FF2B5EF4-FFF2-40B4-BE49-F238E27FC236}">
                <a16:creationId xmlns:a16="http://schemas.microsoft.com/office/drawing/2014/main" id="{644190D3-E0A1-C76C-C17A-8B9393764EF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13798" y="4682655"/>
            <a:ext cx="3128963" cy="1495817"/>
          </a:xfrm>
        </p:spPr>
        <p:txBody>
          <a:bodyPr lIns="0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33" name="Text Placeholder 26">
            <a:extLst>
              <a:ext uri="{FF2B5EF4-FFF2-40B4-BE49-F238E27FC236}">
                <a16:creationId xmlns:a16="http://schemas.microsoft.com/office/drawing/2014/main" id="{2B9BFB56-897A-65C5-7D9E-087C3F7CD26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632142" y="3959642"/>
            <a:ext cx="3128963" cy="547688"/>
          </a:xfrm>
        </p:spPr>
        <p:txBody>
          <a:bodyPr lIns="0">
            <a:noAutofit/>
          </a:bodyPr>
          <a:lstStyle>
            <a:lvl1pPr marL="0" indent="0">
              <a:buNone/>
              <a:defRPr sz="3600">
                <a:latin typeface="+mj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4" name="Text Placeholder 26">
            <a:extLst>
              <a:ext uri="{FF2B5EF4-FFF2-40B4-BE49-F238E27FC236}">
                <a16:creationId xmlns:a16="http://schemas.microsoft.com/office/drawing/2014/main" id="{B49AFD7F-105B-CC51-1C6F-EDF7268F9F2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32142" y="4676353"/>
            <a:ext cx="3128963" cy="1495817"/>
          </a:xfrm>
        </p:spPr>
        <p:txBody>
          <a:bodyPr lIns="0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77045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9D72ABB-3C38-8DC3-14AA-F1918260396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3429000"/>
          </a:xfrm>
          <a:solidFill>
            <a:schemeClr val="bg2"/>
          </a:solidFill>
        </p:spPr>
        <p:txBody>
          <a:bodyPr/>
          <a:lstStyle>
            <a:lvl2pPr>
              <a:defRPr b="0" i="0">
                <a:solidFill>
                  <a:schemeClr val="tx1"/>
                </a:solidFill>
                <a:latin typeface="+mn-lt"/>
                <a:cs typeface="Inter" panose="02000503000000020004" pitchFamily="2" charset="0"/>
              </a:defRPr>
            </a:lvl2pPr>
          </a:lstStyle>
          <a:p>
            <a:pPr lvl="1"/>
            <a:r>
              <a:rPr lang="en-US"/>
              <a:t>Picture, send to Back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35185-9781-69ED-14AE-F22369B469E1}"/>
              </a:ext>
            </a:extLst>
          </p:cNvPr>
          <p:cNvSpPr txBox="1"/>
          <p:nvPr userDrawn="1"/>
        </p:nvSpPr>
        <p:spPr>
          <a:xfrm>
            <a:off x="778933" y="-1049867"/>
            <a:ext cx="1847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l">
              <a:buNone/>
            </a:pPr>
            <a:endParaRPr lang="en-US" b="0" i="0">
              <a:latin typeface="Inter" panose="02000503000000020004" pitchFamily="2" charset="0"/>
            </a:endParaRP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99D153F-6C51-66D7-10F8-FAC3F7954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43BDB0-DE51-4F12-F01F-C57DC74428B4}"/>
              </a:ext>
            </a:extLst>
          </p:cNvPr>
          <p:cNvCxnSpPr/>
          <p:nvPr userDrawn="1"/>
        </p:nvCxnSpPr>
        <p:spPr>
          <a:xfrm>
            <a:off x="4019107" y="3965944"/>
            <a:ext cx="0" cy="21923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7A25B77-ADC4-8294-08B5-38EE4FDFF725}"/>
              </a:ext>
            </a:extLst>
          </p:cNvPr>
          <p:cNvCxnSpPr/>
          <p:nvPr userDrawn="1"/>
        </p:nvCxnSpPr>
        <p:spPr>
          <a:xfrm>
            <a:off x="8137451" y="3986172"/>
            <a:ext cx="0" cy="21923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31EEC3F7-1782-E328-CE6F-1BBE1E61C0F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53501" y="3965944"/>
            <a:ext cx="3128963" cy="547688"/>
          </a:xfrm>
        </p:spPr>
        <p:txBody>
          <a:bodyPr lIns="0">
            <a:noAutofit/>
          </a:bodyPr>
          <a:lstStyle>
            <a:lvl1pPr marL="0" indent="0">
              <a:buNone/>
              <a:defRPr sz="3600">
                <a:latin typeface="+mj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8E9A131E-D4F3-BE0A-C568-F6000980846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501" y="4682655"/>
            <a:ext cx="3128963" cy="1495817"/>
          </a:xfrm>
        </p:spPr>
        <p:txBody>
          <a:bodyPr lIns="0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31" name="Text Placeholder 26">
            <a:extLst>
              <a:ext uri="{FF2B5EF4-FFF2-40B4-BE49-F238E27FC236}">
                <a16:creationId xmlns:a16="http://schemas.microsoft.com/office/drawing/2014/main" id="{D897FCD4-ABF6-27F6-1CAE-3F5DE47CE45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13798" y="3965944"/>
            <a:ext cx="3128963" cy="547688"/>
          </a:xfrm>
        </p:spPr>
        <p:txBody>
          <a:bodyPr lIns="0">
            <a:noAutofit/>
          </a:bodyPr>
          <a:lstStyle>
            <a:lvl1pPr marL="0" indent="0">
              <a:buNone/>
              <a:defRPr sz="3600">
                <a:latin typeface="+mj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2" name="Text Placeholder 26">
            <a:extLst>
              <a:ext uri="{FF2B5EF4-FFF2-40B4-BE49-F238E27FC236}">
                <a16:creationId xmlns:a16="http://schemas.microsoft.com/office/drawing/2014/main" id="{644190D3-E0A1-C76C-C17A-8B9393764EF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13798" y="4682655"/>
            <a:ext cx="3128963" cy="1495817"/>
          </a:xfrm>
        </p:spPr>
        <p:txBody>
          <a:bodyPr lIns="0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33" name="Text Placeholder 26">
            <a:extLst>
              <a:ext uri="{FF2B5EF4-FFF2-40B4-BE49-F238E27FC236}">
                <a16:creationId xmlns:a16="http://schemas.microsoft.com/office/drawing/2014/main" id="{2B9BFB56-897A-65C5-7D9E-087C3F7CD26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632142" y="3959642"/>
            <a:ext cx="3128963" cy="547688"/>
          </a:xfrm>
        </p:spPr>
        <p:txBody>
          <a:bodyPr lIns="0">
            <a:noAutofit/>
          </a:bodyPr>
          <a:lstStyle>
            <a:lvl1pPr marL="0" indent="0">
              <a:buNone/>
              <a:defRPr sz="3600">
                <a:latin typeface="+mj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4" name="Text Placeholder 26">
            <a:extLst>
              <a:ext uri="{FF2B5EF4-FFF2-40B4-BE49-F238E27FC236}">
                <a16:creationId xmlns:a16="http://schemas.microsoft.com/office/drawing/2014/main" id="{B49AFD7F-105B-CC51-1C6F-EDF7268F9F2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32142" y="4676353"/>
            <a:ext cx="3128963" cy="1495817"/>
          </a:xfrm>
        </p:spPr>
        <p:txBody>
          <a:bodyPr lIns="0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92DC76-01F7-B1C2-D216-E1CAE7F6D0A2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 flip="none" rotWithShape="1">
            <a:gsLst>
              <a:gs pos="2000">
                <a:schemeClr val="accent1"/>
              </a:gs>
              <a:gs pos="99000">
                <a:schemeClr val="accent4">
                  <a:alpha val="0"/>
                </a:schemeClr>
              </a:gs>
              <a:gs pos="35000">
                <a:schemeClr val="accent4">
                  <a:alpha val="44966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6560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3135185-9781-69ED-14AE-F22369B469E1}"/>
              </a:ext>
            </a:extLst>
          </p:cNvPr>
          <p:cNvSpPr txBox="1"/>
          <p:nvPr userDrawn="1"/>
        </p:nvSpPr>
        <p:spPr>
          <a:xfrm>
            <a:off x="778933" y="-1049867"/>
            <a:ext cx="1847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l">
              <a:buNone/>
            </a:pPr>
            <a:endParaRPr lang="en-US" b="0" i="0">
              <a:latin typeface="Inter" panose="02000503000000020004" pitchFamily="2" charset="0"/>
            </a:endParaRP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198A98B0-901A-AAA9-D837-ECC8EF396D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37814" y="5772790"/>
            <a:ext cx="3716371" cy="443346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050" b="0" i="0" cap="none" baseline="0">
                <a:solidFill>
                  <a:schemeClr val="accent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 err="1"/>
              <a:t>Quotee</a:t>
            </a:r>
            <a:r>
              <a:rPr lang="en-GB"/>
              <a:t> Name Here</a:t>
            </a:r>
          </a:p>
        </p:txBody>
      </p:sp>
      <p:sp>
        <p:nvSpPr>
          <p:cNvPr id="6" name="Title Placeholder 20">
            <a:extLst>
              <a:ext uri="{FF2B5EF4-FFF2-40B4-BE49-F238E27FC236}">
                <a16:creationId xmlns:a16="http://schemas.microsoft.com/office/drawing/2014/main" id="{CB47CD79-253D-C15A-1337-659BE33B9F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1" y="1069099"/>
            <a:ext cx="11658598" cy="4360152"/>
          </a:xfrm>
          <a:prstGeom prst="rect">
            <a:avLst/>
          </a:prstGeom>
        </p:spPr>
        <p:txBody>
          <a:bodyPr vert="horz" lIns="540000" tIns="0" rIns="540000" bIns="0" rtlCol="0" anchor="ctr" anchorCtr="0">
            <a:noAutofit/>
          </a:bodyPr>
          <a:lstStyle>
            <a:lvl1pPr algn="ctr">
              <a:defRPr sz="14400"/>
            </a:lvl1pPr>
          </a:lstStyle>
          <a:p>
            <a:r>
              <a:rPr lang="en-GB"/>
              <a:t>Click to insert quote - Can be sized up</a:t>
            </a:r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F1473330-594F-B3F9-902A-897877E1C77D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6032187" y="772911"/>
            <a:ext cx="127626" cy="720000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+mn-lt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948698F7-0A6C-3B90-5A38-345A561F5B77}"/>
              </a:ext>
            </a:extLst>
          </p:cNvPr>
          <p:cNvSpPr>
            <a:spLocks noChangeAspect="1"/>
          </p:cNvSpPr>
          <p:nvPr userDrawn="1"/>
        </p:nvSpPr>
        <p:spPr>
          <a:xfrm rot="16200000">
            <a:off x="6032187" y="5005438"/>
            <a:ext cx="127626" cy="720000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+mn-lt"/>
            </a:endParaRP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B9593762-9703-00B7-8AD9-1AE12CDCC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14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ontent">
    <p:bg>
      <p:bgPr>
        <a:gradFill>
          <a:gsLst>
            <a:gs pos="2000">
              <a:schemeClr val="accent1"/>
            </a:gs>
            <a:gs pos="99000">
              <a:schemeClr val="accent4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3135185-9781-69ED-14AE-F22369B469E1}"/>
              </a:ext>
            </a:extLst>
          </p:cNvPr>
          <p:cNvSpPr txBox="1"/>
          <p:nvPr userDrawn="1"/>
        </p:nvSpPr>
        <p:spPr>
          <a:xfrm>
            <a:off x="778933" y="-1049867"/>
            <a:ext cx="1847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l">
              <a:buNone/>
            </a:pPr>
            <a:endParaRPr lang="en-US" b="0" i="0">
              <a:latin typeface="Inter" panose="02000503000000020004" pitchFamily="2" charset="0"/>
            </a:endParaRP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198A98B0-901A-AAA9-D837-ECC8EF396D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37814" y="5772790"/>
            <a:ext cx="3716371" cy="443346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050" b="0" i="0" cap="none" baseline="0">
                <a:solidFill>
                  <a:schemeClr val="bg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 err="1"/>
              <a:t>Quotee</a:t>
            </a:r>
            <a:r>
              <a:rPr lang="en-GB"/>
              <a:t> Name Here</a:t>
            </a:r>
          </a:p>
        </p:txBody>
      </p:sp>
      <p:sp>
        <p:nvSpPr>
          <p:cNvPr id="6" name="Title Placeholder 20">
            <a:extLst>
              <a:ext uri="{FF2B5EF4-FFF2-40B4-BE49-F238E27FC236}">
                <a16:creationId xmlns:a16="http://schemas.microsoft.com/office/drawing/2014/main" id="{CB47CD79-253D-C15A-1337-659BE33B9F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1" y="1069099"/>
            <a:ext cx="11658598" cy="4360152"/>
          </a:xfrm>
          <a:prstGeom prst="rect">
            <a:avLst/>
          </a:prstGeom>
        </p:spPr>
        <p:txBody>
          <a:bodyPr vert="horz" lIns="540000" tIns="0" rIns="540000" bIns="0" rtlCol="0" anchor="ctr" anchorCtr="0">
            <a:noAutofit/>
          </a:bodyPr>
          <a:lstStyle>
            <a:lvl1pPr algn="ctr">
              <a:defRPr sz="14400"/>
            </a:lvl1pPr>
          </a:lstStyle>
          <a:p>
            <a:r>
              <a:rPr lang="en-GB"/>
              <a:t>Click to insert quote - Can be sized up</a:t>
            </a:r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F1473330-594F-B3F9-902A-897877E1C77D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6032187" y="772911"/>
            <a:ext cx="127626" cy="720000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+mn-lt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948698F7-0A6C-3B90-5A38-345A561F5B77}"/>
              </a:ext>
            </a:extLst>
          </p:cNvPr>
          <p:cNvSpPr>
            <a:spLocks noChangeAspect="1"/>
          </p:cNvSpPr>
          <p:nvPr userDrawn="1"/>
        </p:nvSpPr>
        <p:spPr>
          <a:xfrm rot="16200000">
            <a:off x="6032187" y="5005438"/>
            <a:ext cx="127626" cy="720000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+mn-lt"/>
            </a:endParaRP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B9593762-9703-00B7-8AD9-1AE12CDCC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675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C6AA5-BFE4-BDD3-9888-25D8C4C68E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09687" y="3036028"/>
            <a:ext cx="6016146" cy="785944"/>
          </a:xfrm>
        </p:spPr>
        <p:txBody>
          <a:bodyPr>
            <a:noAutofit/>
          </a:bodyPr>
          <a:lstStyle>
            <a:lvl1pPr>
              <a:defRPr sz="12000"/>
            </a:lvl1pPr>
          </a:lstStyle>
          <a:p>
            <a:r>
              <a:rPr lang="en-US"/>
              <a:t>Callout Header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E857407-E88A-0FD5-6086-C71CBEC6F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8DD5ECAE-B3BE-BCC6-6EFC-EF38976101EB}"/>
              </a:ext>
            </a:extLst>
          </p:cNvPr>
          <p:cNvSpPr>
            <a:spLocks noChangeAspect="1"/>
          </p:cNvSpPr>
          <p:nvPr userDrawn="1"/>
        </p:nvSpPr>
        <p:spPr>
          <a:xfrm>
            <a:off x="438537" y="2650692"/>
            <a:ext cx="313928" cy="1568230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26">
            <a:extLst>
              <a:ext uri="{FF2B5EF4-FFF2-40B4-BE49-F238E27FC236}">
                <a16:creationId xmlns:a16="http://schemas.microsoft.com/office/drawing/2014/main" id="{BFFB2F95-4C08-714C-413E-B146A1D12B7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883054" y="3036028"/>
            <a:ext cx="3128963" cy="1495817"/>
          </a:xfrm>
        </p:spPr>
        <p:txBody>
          <a:bodyPr lIns="0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95626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bg>
      <p:bgPr>
        <a:gradFill>
          <a:gsLst>
            <a:gs pos="2000">
              <a:schemeClr val="accent1"/>
            </a:gs>
            <a:gs pos="99000">
              <a:schemeClr val="accent4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C6AA5-BFE4-BDD3-9888-25D8C4C68E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09687" y="3036028"/>
            <a:ext cx="6016146" cy="785944"/>
          </a:xfrm>
        </p:spPr>
        <p:txBody>
          <a:bodyPr>
            <a:noAutofit/>
          </a:bodyPr>
          <a:lstStyle>
            <a:lvl1pPr>
              <a:defRPr sz="12000"/>
            </a:lvl1pPr>
          </a:lstStyle>
          <a:p>
            <a:r>
              <a:rPr lang="en-US"/>
              <a:t>Callout Header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E857407-E88A-0FD5-6086-C71CBEC6F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8DD5ECAE-B3BE-BCC6-6EFC-EF38976101EB}"/>
              </a:ext>
            </a:extLst>
          </p:cNvPr>
          <p:cNvSpPr>
            <a:spLocks noChangeAspect="1"/>
          </p:cNvSpPr>
          <p:nvPr userDrawn="1"/>
        </p:nvSpPr>
        <p:spPr>
          <a:xfrm>
            <a:off x="438537" y="2650692"/>
            <a:ext cx="313928" cy="1568230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26">
            <a:extLst>
              <a:ext uri="{FF2B5EF4-FFF2-40B4-BE49-F238E27FC236}">
                <a16:creationId xmlns:a16="http://schemas.microsoft.com/office/drawing/2014/main" id="{BFFB2F95-4C08-714C-413E-B146A1D12B7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883054" y="3036028"/>
            <a:ext cx="3128963" cy="1495817"/>
          </a:xfrm>
        </p:spPr>
        <p:txBody>
          <a:bodyPr lIns="0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889872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Line">
            <a:extLst>
              <a:ext uri="{FF2B5EF4-FFF2-40B4-BE49-F238E27FC236}">
                <a16:creationId xmlns:a16="http://schemas.microsoft.com/office/drawing/2014/main" id="{F109298C-E86A-B060-36CD-AB70D68752E9}"/>
              </a:ext>
            </a:extLst>
          </p:cNvPr>
          <p:cNvSpPr/>
          <p:nvPr userDrawn="1"/>
        </p:nvSpPr>
        <p:spPr>
          <a:xfrm flipV="1">
            <a:off x="-2" y="1201447"/>
            <a:ext cx="12192001" cy="0"/>
          </a:xfrm>
          <a:prstGeom prst="line">
            <a:avLst/>
          </a:prstGeom>
          <a:ln w="1270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5080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9B4DDB4-CFDD-BDD4-736D-E856DE2EB1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92827"/>
            <a:ext cx="9359910" cy="785944"/>
          </a:xfrm>
        </p:spPr>
        <p:txBody>
          <a:bodyPr lIns="0">
            <a:noAutofit/>
          </a:bodyPr>
          <a:lstStyle>
            <a:lvl1pPr>
              <a:defRPr sz="3600"/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78D7F8D3-3AD6-9C0C-81A1-D6C95DEB5A75}"/>
              </a:ext>
            </a:extLst>
          </p:cNvPr>
          <p:cNvSpPr/>
          <p:nvPr userDrawn="1"/>
        </p:nvSpPr>
        <p:spPr>
          <a:xfrm>
            <a:off x="10611013" y="1153897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4D56B399-AA08-EC82-A069-2E2A3759412E}"/>
              </a:ext>
            </a:extLst>
          </p:cNvPr>
          <p:cNvSpPr/>
          <p:nvPr userDrawn="1"/>
        </p:nvSpPr>
        <p:spPr>
          <a:xfrm>
            <a:off x="8655873" y="1153897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248C3E8A-CB35-E80D-D06A-46F94215E531}"/>
              </a:ext>
            </a:extLst>
          </p:cNvPr>
          <p:cNvSpPr/>
          <p:nvPr userDrawn="1"/>
        </p:nvSpPr>
        <p:spPr>
          <a:xfrm>
            <a:off x="4745591" y="1153897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F9C42DB4-5033-4EF8-0D03-A43B3630A11B}"/>
              </a:ext>
            </a:extLst>
          </p:cNvPr>
          <p:cNvSpPr/>
          <p:nvPr userDrawn="1"/>
        </p:nvSpPr>
        <p:spPr>
          <a:xfrm>
            <a:off x="2790450" y="1153897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35638ED3-4832-8EC5-37D7-912FEDBA257B}"/>
              </a:ext>
            </a:extLst>
          </p:cNvPr>
          <p:cNvSpPr/>
          <p:nvPr userDrawn="1"/>
        </p:nvSpPr>
        <p:spPr>
          <a:xfrm>
            <a:off x="835309" y="1153897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50AF3E32-A791-5CF6-259A-54463EA7CBEB}"/>
              </a:ext>
            </a:extLst>
          </p:cNvPr>
          <p:cNvSpPr/>
          <p:nvPr userDrawn="1"/>
        </p:nvSpPr>
        <p:spPr>
          <a:xfrm>
            <a:off x="6700732" y="1153897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18C2132D-2134-5A33-0A3D-3EC5BF73743D}"/>
              </a:ext>
            </a:extLst>
          </p:cNvPr>
          <p:cNvSpPr/>
          <p:nvPr userDrawn="1"/>
        </p:nvSpPr>
        <p:spPr>
          <a:xfrm flipV="1">
            <a:off x="-1" y="3853781"/>
            <a:ext cx="12192001" cy="0"/>
          </a:xfrm>
          <a:prstGeom prst="line">
            <a:avLst/>
          </a:prstGeom>
          <a:ln w="1270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5080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AB87A105-7824-667D-6E69-DD319A5E660A}"/>
              </a:ext>
            </a:extLst>
          </p:cNvPr>
          <p:cNvSpPr/>
          <p:nvPr userDrawn="1"/>
        </p:nvSpPr>
        <p:spPr>
          <a:xfrm>
            <a:off x="10611013" y="3803021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184FFE4A-635A-833B-55C9-881CF5A0AC25}"/>
              </a:ext>
            </a:extLst>
          </p:cNvPr>
          <p:cNvSpPr/>
          <p:nvPr userDrawn="1"/>
        </p:nvSpPr>
        <p:spPr>
          <a:xfrm>
            <a:off x="8655873" y="3803021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33F684BF-2E37-05D4-E88F-3B2A34447411}"/>
              </a:ext>
            </a:extLst>
          </p:cNvPr>
          <p:cNvSpPr/>
          <p:nvPr userDrawn="1"/>
        </p:nvSpPr>
        <p:spPr>
          <a:xfrm>
            <a:off x="4745591" y="3803021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ABC0A596-F315-0DDA-3971-6441F72D7EDC}"/>
              </a:ext>
            </a:extLst>
          </p:cNvPr>
          <p:cNvSpPr/>
          <p:nvPr userDrawn="1"/>
        </p:nvSpPr>
        <p:spPr>
          <a:xfrm>
            <a:off x="2790450" y="3803021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223C8AE0-8D9B-F5C7-9366-454792005349}"/>
              </a:ext>
            </a:extLst>
          </p:cNvPr>
          <p:cNvSpPr/>
          <p:nvPr userDrawn="1"/>
        </p:nvSpPr>
        <p:spPr>
          <a:xfrm>
            <a:off x="835309" y="3803041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6EB04ACF-B2BA-9618-99F1-4ED7D3731270}"/>
              </a:ext>
            </a:extLst>
          </p:cNvPr>
          <p:cNvSpPr/>
          <p:nvPr userDrawn="1"/>
        </p:nvSpPr>
        <p:spPr>
          <a:xfrm>
            <a:off x="6700732" y="3803041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18" name="Text Placeholder 53">
            <a:extLst>
              <a:ext uri="{FF2B5EF4-FFF2-40B4-BE49-F238E27FC236}">
                <a16:creationId xmlns:a16="http://schemas.microsoft.com/office/drawing/2014/main" id="{BCF1C895-A75C-5082-9C6F-D24C98D18F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9409" y="1358676"/>
            <a:ext cx="1071563" cy="438273"/>
          </a:xfrm>
        </p:spPr>
        <p:txBody>
          <a:bodyPr lIns="0">
            <a:noAutofit/>
          </a:bodyPr>
          <a:lstStyle>
            <a:lvl1pPr marL="0" indent="0" algn="l">
              <a:buNone/>
              <a:defRPr lang="en-US" sz="2800" b="0" kern="1200" cap="none" spc="0" dirty="0">
                <a:solidFill>
                  <a:srgbClr val="202123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Jan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6AA9C6EB-8B3D-0A97-7448-603A40BC5F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9409" y="2006434"/>
            <a:ext cx="1549400" cy="1568615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20" name="Text Placeholder 53">
            <a:extLst>
              <a:ext uri="{FF2B5EF4-FFF2-40B4-BE49-F238E27FC236}">
                <a16:creationId xmlns:a16="http://schemas.microsoft.com/office/drawing/2014/main" id="{D7409074-D889-C714-8C80-271A187D1C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86768" y="1358677"/>
            <a:ext cx="1071563" cy="438273"/>
          </a:xfrm>
        </p:spPr>
        <p:txBody>
          <a:bodyPr lIns="0">
            <a:normAutofit/>
          </a:bodyPr>
          <a:lstStyle>
            <a:lvl1pPr marL="0" indent="0" algn="l">
              <a:buNone/>
              <a:defRPr lang="en-US" sz="3200" b="0" kern="1200" cap="none" spc="0" dirty="0">
                <a:solidFill>
                  <a:srgbClr val="202123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Feb</a:t>
            </a:r>
          </a:p>
          <a:p>
            <a:pPr lvl="0"/>
            <a:endParaRPr lang="en-US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57A16407-7576-43BA-6F10-589A3384D65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386768" y="2011306"/>
            <a:ext cx="1549400" cy="1577896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22" name="Text Placeholder 53">
            <a:extLst>
              <a:ext uri="{FF2B5EF4-FFF2-40B4-BE49-F238E27FC236}">
                <a16:creationId xmlns:a16="http://schemas.microsoft.com/office/drawing/2014/main" id="{8F620D4E-3449-ABDD-20A9-D90C8BCE46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44127" y="1349641"/>
            <a:ext cx="1071563" cy="438273"/>
          </a:xfrm>
        </p:spPr>
        <p:txBody>
          <a:bodyPr lIns="0">
            <a:normAutofit/>
          </a:bodyPr>
          <a:lstStyle>
            <a:lvl1pPr marL="0" indent="0" algn="l">
              <a:buNone/>
              <a:defRPr lang="en-US" sz="3200" b="0" kern="1200" cap="none" spc="0" dirty="0">
                <a:solidFill>
                  <a:srgbClr val="202123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Mar</a:t>
            </a:r>
          </a:p>
          <a:p>
            <a:pPr lvl="0"/>
            <a:endParaRPr lang="en-US"/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9E0661A8-9AD0-B70F-6C37-F20D8759195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4127" y="2002270"/>
            <a:ext cx="1549400" cy="1577896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24" name="Text Placeholder 53">
            <a:extLst>
              <a:ext uri="{FF2B5EF4-FFF2-40B4-BE49-F238E27FC236}">
                <a16:creationId xmlns:a16="http://schemas.microsoft.com/office/drawing/2014/main" id="{56CA032C-3FE7-D630-AA04-AB8AD103A21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01486" y="1360902"/>
            <a:ext cx="1071563" cy="438273"/>
          </a:xfrm>
        </p:spPr>
        <p:txBody>
          <a:bodyPr lIns="0">
            <a:normAutofit/>
          </a:bodyPr>
          <a:lstStyle>
            <a:lvl1pPr marL="0" indent="0" algn="l">
              <a:buNone/>
              <a:defRPr lang="en-US" sz="3200" b="0" kern="1200" cap="none" spc="0" dirty="0">
                <a:solidFill>
                  <a:srgbClr val="202123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Apr</a:t>
            </a:r>
          </a:p>
          <a:p>
            <a:pPr lvl="0"/>
            <a:endParaRPr lang="en-US"/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8260D867-EE7A-5985-44BC-640B6388ADD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01486" y="2013531"/>
            <a:ext cx="1549400" cy="1577896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26" name="Text Placeholder 53">
            <a:extLst>
              <a:ext uri="{FF2B5EF4-FFF2-40B4-BE49-F238E27FC236}">
                <a16:creationId xmlns:a16="http://schemas.microsoft.com/office/drawing/2014/main" id="{55664BDA-8ECD-E6D3-FDD9-EC9D6DBF51F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258845" y="1342265"/>
            <a:ext cx="1071563" cy="438273"/>
          </a:xfrm>
        </p:spPr>
        <p:txBody>
          <a:bodyPr lIns="0">
            <a:normAutofit/>
          </a:bodyPr>
          <a:lstStyle>
            <a:lvl1pPr marL="0" indent="0" algn="l">
              <a:buNone/>
              <a:defRPr lang="en-US" sz="3200" b="0" kern="1200" cap="none" spc="0" dirty="0">
                <a:solidFill>
                  <a:srgbClr val="202123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May</a:t>
            </a:r>
          </a:p>
          <a:p>
            <a:pPr lvl="0"/>
            <a:endParaRPr lang="en-US"/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DB68C06B-EB75-344D-B406-93B58B15D82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58845" y="1994894"/>
            <a:ext cx="1549400" cy="1577896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28" name="Text Placeholder 53">
            <a:extLst>
              <a:ext uri="{FF2B5EF4-FFF2-40B4-BE49-F238E27FC236}">
                <a16:creationId xmlns:a16="http://schemas.microsoft.com/office/drawing/2014/main" id="{F371884F-A569-E9E2-7A4C-F6A0DB012DC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216204" y="1347258"/>
            <a:ext cx="1071563" cy="438273"/>
          </a:xfrm>
        </p:spPr>
        <p:txBody>
          <a:bodyPr lIns="0">
            <a:noAutofit/>
          </a:bodyPr>
          <a:lstStyle>
            <a:lvl1pPr marL="0" indent="0" algn="l">
              <a:buNone/>
              <a:defRPr lang="en-US" sz="2800" b="0" kern="1200" cap="none" spc="0" dirty="0">
                <a:solidFill>
                  <a:srgbClr val="202123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Jun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C8E7C484-A6BE-D84A-16A5-742834F526C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0216204" y="1999887"/>
            <a:ext cx="1549400" cy="1577896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30" name="Text Placeholder 53">
            <a:extLst>
              <a:ext uri="{FF2B5EF4-FFF2-40B4-BE49-F238E27FC236}">
                <a16:creationId xmlns:a16="http://schemas.microsoft.com/office/drawing/2014/main" id="{699C35C5-7872-754B-2106-3309F3ED25A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9409" y="4031117"/>
            <a:ext cx="1071563" cy="438273"/>
          </a:xfrm>
        </p:spPr>
        <p:txBody>
          <a:bodyPr lIns="0">
            <a:normAutofit/>
          </a:bodyPr>
          <a:lstStyle>
            <a:lvl1pPr marL="0" indent="0" algn="l">
              <a:buNone/>
              <a:defRPr lang="en-US" sz="2800" b="0" kern="1200" cap="none" spc="0" dirty="0">
                <a:solidFill>
                  <a:srgbClr val="202123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Jul	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3BD8BBF2-C29D-7F9D-E98E-25BBFDD99EA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29409" y="4645075"/>
            <a:ext cx="1549400" cy="1427555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32" name="Text Placeholder 53">
            <a:extLst>
              <a:ext uri="{FF2B5EF4-FFF2-40B4-BE49-F238E27FC236}">
                <a16:creationId xmlns:a16="http://schemas.microsoft.com/office/drawing/2014/main" id="{C3A83B4A-8E6F-C456-9E27-94B18BE108D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381038" y="4031117"/>
            <a:ext cx="1071563" cy="438273"/>
          </a:xfrm>
        </p:spPr>
        <p:txBody>
          <a:bodyPr lIns="0">
            <a:normAutofit/>
          </a:bodyPr>
          <a:lstStyle>
            <a:lvl1pPr marL="0" indent="0" algn="l">
              <a:buNone/>
              <a:defRPr lang="en-US" sz="3200" b="0" kern="1200" cap="none" spc="0" dirty="0">
                <a:solidFill>
                  <a:srgbClr val="202123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Aug</a:t>
            </a:r>
          </a:p>
          <a:p>
            <a:pPr lvl="0"/>
            <a:endParaRPr lang="en-US"/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45F7E622-C978-1471-7759-CAE1888E8AC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381038" y="4646725"/>
            <a:ext cx="1549400" cy="1436001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34" name="Text Placeholder 53">
            <a:extLst>
              <a:ext uri="{FF2B5EF4-FFF2-40B4-BE49-F238E27FC236}">
                <a16:creationId xmlns:a16="http://schemas.microsoft.com/office/drawing/2014/main" id="{CA714C3F-65B9-5145-BFC7-C2D480452DE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332667" y="4031117"/>
            <a:ext cx="1071563" cy="438273"/>
          </a:xfrm>
        </p:spPr>
        <p:txBody>
          <a:bodyPr lIns="0">
            <a:normAutofit/>
          </a:bodyPr>
          <a:lstStyle>
            <a:lvl1pPr marL="0" indent="0" algn="l">
              <a:buNone/>
              <a:defRPr lang="en-US" sz="3200" b="0" kern="1200" cap="none" spc="0" dirty="0">
                <a:solidFill>
                  <a:srgbClr val="202123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Sep</a:t>
            </a:r>
          </a:p>
          <a:p>
            <a:pPr lvl="0"/>
            <a:endParaRPr lang="en-US"/>
          </a:p>
        </p:txBody>
      </p:sp>
      <p:sp>
        <p:nvSpPr>
          <p:cNvPr id="35" name="Text Placeholder 5">
            <a:extLst>
              <a:ext uri="{FF2B5EF4-FFF2-40B4-BE49-F238E27FC236}">
                <a16:creationId xmlns:a16="http://schemas.microsoft.com/office/drawing/2014/main" id="{09787C45-757B-0F8D-CF57-C56617AFDC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332667" y="4646725"/>
            <a:ext cx="1549400" cy="1436001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36" name="Text Placeholder 53">
            <a:extLst>
              <a:ext uri="{FF2B5EF4-FFF2-40B4-BE49-F238E27FC236}">
                <a16:creationId xmlns:a16="http://schemas.microsoft.com/office/drawing/2014/main" id="{BB23E41C-C713-E432-72FF-016A5FE5F12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84296" y="4031117"/>
            <a:ext cx="1071563" cy="438273"/>
          </a:xfrm>
        </p:spPr>
        <p:txBody>
          <a:bodyPr lIns="0">
            <a:normAutofit/>
          </a:bodyPr>
          <a:lstStyle>
            <a:lvl1pPr marL="0" indent="0" algn="l">
              <a:buNone/>
              <a:defRPr lang="en-US" sz="3200" b="0" kern="1200" cap="none" spc="0" dirty="0">
                <a:solidFill>
                  <a:srgbClr val="202123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Oct</a:t>
            </a:r>
          </a:p>
          <a:p>
            <a:pPr lvl="0"/>
            <a:endParaRPr lang="en-US"/>
          </a:p>
        </p:txBody>
      </p:sp>
      <p:sp>
        <p:nvSpPr>
          <p:cNvPr id="37" name="Text Placeholder 5">
            <a:extLst>
              <a:ext uri="{FF2B5EF4-FFF2-40B4-BE49-F238E27FC236}">
                <a16:creationId xmlns:a16="http://schemas.microsoft.com/office/drawing/2014/main" id="{5EA55450-C6DC-C70F-965B-45171C62EA9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84296" y="4646725"/>
            <a:ext cx="1549400" cy="1436001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38" name="Text Placeholder 53">
            <a:extLst>
              <a:ext uri="{FF2B5EF4-FFF2-40B4-BE49-F238E27FC236}">
                <a16:creationId xmlns:a16="http://schemas.microsoft.com/office/drawing/2014/main" id="{DADD56D7-63B0-EB5A-1EAB-674B00B3C3B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235925" y="4031117"/>
            <a:ext cx="1071563" cy="438273"/>
          </a:xfrm>
        </p:spPr>
        <p:txBody>
          <a:bodyPr lIns="0">
            <a:normAutofit/>
          </a:bodyPr>
          <a:lstStyle>
            <a:lvl1pPr marL="0" indent="0" algn="l">
              <a:buNone/>
              <a:defRPr lang="en-US" sz="3200" b="0" kern="1200" cap="none" spc="0" dirty="0">
                <a:solidFill>
                  <a:srgbClr val="202123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Nov</a:t>
            </a:r>
          </a:p>
          <a:p>
            <a:pPr lvl="0"/>
            <a:endParaRPr lang="en-US"/>
          </a:p>
        </p:txBody>
      </p:sp>
      <p:sp>
        <p:nvSpPr>
          <p:cNvPr id="39" name="Text Placeholder 5">
            <a:extLst>
              <a:ext uri="{FF2B5EF4-FFF2-40B4-BE49-F238E27FC236}">
                <a16:creationId xmlns:a16="http://schemas.microsoft.com/office/drawing/2014/main" id="{10AA7DCE-10B5-D3B8-1EFC-C87D879687C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35925" y="4646725"/>
            <a:ext cx="1549400" cy="1436001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40" name="Text Placeholder 53">
            <a:extLst>
              <a:ext uri="{FF2B5EF4-FFF2-40B4-BE49-F238E27FC236}">
                <a16:creationId xmlns:a16="http://schemas.microsoft.com/office/drawing/2014/main" id="{90444E9C-A832-34B4-8B1C-DC95A495572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0187552" y="4031117"/>
            <a:ext cx="1071563" cy="438273"/>
          </a:xfrm>
        </p:spPr>
        <p:txBody>
          <a:bodyPr lIns="0">
            <a:noAutofit/>
          </a:bodyPr>
          <a:lstStyle>
            <a:lvl1pPr marL="0" indent="0" algn="l">
              <a:buNone/>
              <a:defRPr lang="en-US" sz="2800" b="0" kern="1200" cap="none" spc="0" dirty="0">
                <a:solidFill>
                  <a:srgbClr val="202123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Dec</a:t>
            </a:r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2CC68E19-9FB5-28A1-1CD0-F665F3CF9186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10187552" y="4646725"/>
            <a:ext cx="1549400" cy="1436001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43" name="Slide Number Placeholder 4">
            <a:extLst>
              <a:ext uri="{FF2B5EF4-FFF2-40B4-BE49-F238E27FC236}">
                <a16:creationId xmlns:a16="http://schemas.microsoft.com/office/drawing/2014/main" id="{8557BA01-808C-CA88-9F5E-B3E20BECE3AF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9190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E44803F-8812-FA4B-2C67-CF5F4C65C118}"/>
              </a:ext>
            </a:extLst>
          </p:cNvPr>
          <p:cNvCxnSpPr/>
          <p:nvPr userDrawn="1"/>
        </p:nvCxnSpPr>
        <p:spPr>
          <a:xfrm>
            <a:off x="-13257" y="3560128"/>
            <a:ext cx="12192000" cy="0"/>
          </a:xfrm>
          <a:prstGeom prst="line">
            <a:avLst/>
          </a:prstGeom>
          <a:ln w="1270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0F3C79F9-FEAD-DADD-2AC6-29EAE70740FC}"/>
              </a:ext>
            </a:extLst>
          </p:cNvPr>
          <p:cNvSpPr/>
          <p:nvPr userDrawn="1"/>
        </p:nvSpPr>
        <p:spPr>
          <a:xfrm>
            <a:off x="4307352" y="3506026"/>
            <a:ext cx="111922" cy="111922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DD5F1B3-7FE0-2687-AEF0-D930D7E92319}"/>
              </a:ext>
            </a:extLst>
          </p:cNvPr>
          <p:cNvSpPr/>
          <p:nvPr userDrawn="1"/>
        </p:nvSpPr>
        <p:spPr>
          <a:xfrm>
            <a:off x="2604428" y="3506026"/>
            <a:ext cx="111922" cy="111922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73FD49B-C8AB-CBEA-37F5-4EFECFA258B5}"/>
              </a:ext>
            </a:extLst>
          </p:cNvPr>
          <p:cNvSpPr/>
          <p:nvPr userDrawn="1"/>
        </p:nvSpPr>
        <p:spPr>
          <a:xfrm>
            <a:off x="901504" y="3506026"/>
            <a:ext cx="111922" cy="111922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D302315-FB5E-210D-1B2E-D6FBEB9F9A33}"/>
              </a:ext>
            </a:extLst>
          </p:cNvPr>
          <p:cNvSpPr/>
          <p:nvPr userDrawn="1"/>
        </p:nvSpPr>
        <p:spPr>
          <a:xfrm>
            <a:off x="9416124" y="3504167"/>
            <a:ext cx="111922" cy="111922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FFA991A-CB55-1B4D-58EF-6308AE305FEB}"/>
              </a:ext>
            </a:extLst>
          </p:cNvPr>
          <p:cNvSpPr/>
          <p:nvPr userDrawn="1"/>
        </p:nvSpPr>
        <p:spPr>
          <a:xfrm>
            <a:off x="7713200" y="3506026"/>
            <a:ext cx="111922" cy="111922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A86DB12-D5C2-0A70-1F85-4905260664D2}"/>
              </a:ext>
            </a:extLst>
          </p:cNvPr>
          <p:cNvSpPr/>
          <p:nvPr userDrawn="1"/>
        </p:nvSpPr>
        <p:spPr>
          <a:xfrm>
            <a:off x="6010276" y="3506026"/>
            <a:ext cx="111922" cy="111922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CC3C7FB-D6ED-0A72-0BB1-8BA1DBDF0F39}"/>
              </a:ext>
            </a:extLst>
          </p:cNvPr>
          <p:cNvCxnSpPr>
            <a:cxnSpLocks/>
          </p:cNvCxnSpPr>
          <p:nvPr userDrawn="1"/>
        </p:nvCxnSpPr>
        <p:spPr>
          <a:xfrm>
            <a:off x="951762" y="3601557"/>
            <a:ext cx="0" cy="241394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ED6E5E1-9778-4442-CBE4-B99AB225EC55}"/>
              </a:ext>
            </a:extLst>
          </p:cNvPr>
          <p:cNvCxnSpPr>
            <a:cxnSpLocks/>
          </p:cNvCxnSpPr>
          <p:nvPr userDrawn="1"/>
        </p:nvCxnSpPr>
        <p:spPr>
          <a:xfrm>
            <a:off x="2656995" y="3261747"/>
            <a:ext cx="0" cy="241394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9BE5BB8-77E4-0418-6CE6-50C701ABE9E8}"/>
              </a:ext>
            </a:extLst>
          </p:cNvPr>
          <p:cNvCxnSpPr>
            <a:cxnSpLocks/>
          </p:cNvCxnSpPr>
          <p:nvPr userDrawn="1"/>
        </p:nvCxnSpPr>
        <p:spPr>
          <a:xfrm>
            <a:off x="4362226" y="3601557"/>
            <a:ext cx="0" cy="241394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660122D-8532-9B9C-C1AA-5C00543A8705}"/>
              </a:ext>
            </a:extLst>
          </p:cNvPr>
          <p:cNvCxnSpPr>
            <a:cxnSpLocks/>
          </p:cNvCxnSpPr>
          <p:nvPr userDrawn="1"/>
        </p:nvCxnSpPr>
        <p:spPr>
          <a:xfrm>
            <a:off x="6067459" y="3261747"/>
            <a:ext cx="0" cy="241394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A9213F6-10EF-D756-167F-E350E7D4FD06}"/>
              </a:ext>
            </a:extLst>
          </p:cNvPr>
          <p:cNvCxnSpPr>
            <a:cxnSpLocks/>
          </p:cNvCxnSpPr>
          <p:nvPr userDrawn="1"/>
        </p:nvCxnSpPr>
        <p:spPr>
          <a:xfrm>
            <a:off x="7771951" y="3601557"/>
            <a:ext cx="0" cy="241394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B2F51A3-4EEA-DEFC-0AFE-EB0A61DC0FF8}"/>
              </a:ext>
            </a:extLst>
          </p:cNvPr>
          <p:cNvCxnSpPr>
            <a:cxnSpLocks/>
          </p:cNvCxnSpPr>
          <p:nvPr userDrawn="1"/>
        </p:nvCxnSpPr>
        <p:spPr>
          <a:xfrm>
            <a:off x="9471047" y="3261747"/>
            <a:ext cx="0" cy="241394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38">
            <a:extLst>
              <a:ext uri="{FF2B5EF4-FFF2-40B4-BE49-F238E27FC236}">
                <a16:creationId xmlns:a16="http://schemas.microsoft.com/office/drawing/2014/main" id="{29B047A9-D38B-9A33-E705-A5B261DD9B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5322" y="4443367"/>
            <a:ext cx="2055572" cy="965200"/>
          </a:xfrm>
        </p:spPr>
        <p:txBody>
          <a:bodyPr lIns="0">
            <a:normAutofit/>
          </a:bodyPr>
          <a:lstStyle>
            <a:lvl1pPr marL="0" indent="0">
              <a:buNone/>
              <a:defRPr kumimoji="0" lang="en-US" sz="1200" b="0" i="0" u="none" strike="noStrike" kern="0" cap="none" spc="80" normalizeH="0" baseline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+mn-lt"/>
                <a:ea typeface="Inter" panose="02000503000000020004" pitchFamily="2" charset="0"/>
                <a:cs typeface="Futura Std Medium"/>
              </a:defRPr>
            </a:lvl1pPr>
          </a:lstStyle>
          <a:p>
            <a:pPr lvl="0"/>
            <a:endParaRPr lang="en-US"/>
          </a:p>
        </p:txBody>
      </p:sp>
      <p:sp>
        <p:nvSpPr>
          <p:cNvPr id="17" name="Text Placeholder 38">
            <a:extLst>
              <a:ext uri="{FF2B5EF4-FFF2-40B4-BE49-F238E27FC236}">
                <a16:creationId xmlns:a16="http://schemas.microsoft.com/office/drawing/2014/main" id="{58AAE123-622B-059E-31EE-94E2A9BC29E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656995" y="2222686"/>
            <a:ext cx="2055572" cy="965200"/>
          </a:xfrm>
        </p:spPr>
        <p:txBody>
          <a:bodyPr lIns="0">
            <a:normAutofit/>
          </a:bodyPr>
          <a:lstStyle>
            <a:lvl1pPr marL="0" indent="0">
              <a:buNone/>
              <a:defRPr kumimoji="0" lang="en-US" sz="1200" b="0" i="0" u="none" strike="noStrike" kern="0" cap="none" spc="80" normalizeH="0" baseline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+mn-lt"/>
                <a:ea typeface="Inter" panose="02000503000000020004" pitchFamily="2" charset="0"/>
                <a:cs typeface="Futura Std Medium"/>
              </a:defRPr>
            </a:lvl1pPr>
          </a:lstStyle>
          <a:p>
            <a:pPr lvl="0"/>
            <a:endParaRPr lang="en-US"/>
          </a:p>
        </p:txBody>
      </p:sp>
      <p:sp>
        <p:nvSpPr>
          <p:cNvPr id="18" name="Text Placeholder 38">
            <a:extLst>
              <a:ext uri="{FF2B5EF4-FFF2-40B4-BE49-F238E27FC236}">
                <a16:creationId xmlns:a16="http://schemas.microsoft.com/office/drawing/2014/main" id="{4A8AB5A6-296E-9153-ABF7-63ECE24AF00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51762" y="3977321"/>
            <a:ext cx="2055572" cy="299113"/>
          </a:xfrm>
        </p:spPr>
        <p:txBody>
          <a:bodyPr lIns="0">
            <a:noAutofit/>
          </a:bodyPr>
          <a:lstStyle>
            <a:lvl1pPr marL="0" indent="0">
              <a:buNone/>
              <a:defRPr kumimoji="0" lang="en-US" sz="2800" b="0" i="0" u="none" strike="noStrike" kern="0" cap="none" spc="0" normalizeH="0" baseline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+mj-lt"/>
                <a:ea typeface="Helvetica Neue Medium"/>
                <a:cs typeface="Futura Std Medium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9" name="Text Placeholder 38">
            <a:extLst>
              <a:ext uri="{FF2B5EF4-FFF2-40B4-BE49-F238E27FC236}">
                <a16:creationId xmlns:a16="http://schemas.microsoft.com/office/drawing/2014/main" id="{438AAF22-F543-118E-8899-612F3355E50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657171" y="1757863"/>
            <a:ext cx="2055572" cy="299113"/>
          </a:xfrm>
        </p:spPr>
        <p:txBody>
          <a:bodyPr lIns="0">
            <a:noAutofit/>
          </a:bodyPr>
          <a:lstStyle>
            <a:lvl1pPr marL="0" indent="0">
              <a:buNone/>
              <a:defRPr kumimoji="0" lang="en-US" sz="2800" b="0" i="0" u="none" strike="noStrike" kern="0" cap="none" spc="0" normalizeH="0" baseline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+mj-lt"/>
                <a:ea typeface="Helvetica Neue Medium"/>
                <a:cs typeface="Futura Std Medium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0" name="Text Placeholder 38">
            <a:extLst>
              <a:ext uri="{FF2B5EF4-FFF2-40B4-BE49-F238E27FC236}">
                <a16:creationId xmlns:a16="http://schemas.microsoft.com/office/drawing/2014/main" id="{603360AA-550E-A4F1-9358-E1CA34176B8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067283" y="2222686"/>
            <a:ext cx="2055572" cy="965200"/>
          </a:xfrm>
        </p:spPr>
        <p:txBody>
          <a:bodyPr lIns="0">
            <a:normAutofit/>
          </a:bodyPr>
          <a:lstStyle>
            <a:lvl1pPr marL="0" indent="0">
              <a:buNone/>
              <a:defRPr kumimoji="0" lang="en-US" sz="1200" b="0" i="0" u="none" strike="noStrike" kern="0" cap="none" spc="80" normalizeH="0" baseline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+mn-lt"/>
                <a:ea typeface="Inter" panose="02000503000000020004" pitchFamily="2" charset="0"/>
                <a:cs typeface="Futura Std Medium"/>
              </a:defRPr>
            </a:lvl1pPr>
          </a:lstStyle>
          <a:p>
            <a:pPr lvl="0"/>
            <a:endParaRPr lang="en-US"/>
          </a:p>
        </p:txBody>
      </p:sp>
      <p:sp>
        <p:nvSpPr>
          <p:cNvPr id="21" name="Text Placeholder 38">
            <a:extLst>
              <a:ext uri="{FF2B5EF4-FFF2-40B4-BE49-F238E27FC236}">
                <a16:creationId xmlns:a16="http://schemas.microsoft.com/office/drawing/2014/main" id="{DA2011A4-57C0-FE44-746A-392D5E4C59F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067459" y="1757863"/>
            <a:ext cx="2055572" cy="299113"/>
          </a:xfrm>
        </p:spPr>
        <p:txBody>
          <a:bodyPr lIns="0">
            <a:noAutofit/>
          </a:bodyPr>
          <a:lstStyle>
            <a:lvl1pPr marL="0" indent="0">
              <a:buNone/>
              <a:defRPr kumimoji="0" lang="en-US" sz="2800" b="0" i="0" u="none" strike="noStrike" kern="0" cap="none" spc="0" normalizeH="0" baseline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+mj-lt"/>
                <a:ea typeface="Helvetica Neue Medium"/>
                <a:cs typeface="Futura Std Medium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2" name="Text Placeholder 38">
            <a:extLst>
              <a:ext uri="{FF2B5EF4-FFF2-40B4-BE49-F238E27FC236}">
                <a16:creationId xmlns:a16="http://schemas.microsoft.com/office/drawing/2014/main" id="{25CE4EA9-83CA-FEF9-C07A-DD97111AE0B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471047" y="2222686"/>
            <a:ext cx="2055572" cy="965200"/>
          </a:xfrm>
        </p:spPr>
        <p:txBody>
          <a:bodyPr lIns="0">
            <a:normAutofit/>
          </a:bodyPr>
          <a:lstStyle>
            <a:lvl1pPr marL="0" indent="0">
              <a:buNone/>
              <a:defRPr kumimoji="0" lang="en-US" sz="1200" b="0" i="0" u="none" strike="noStrike" kern="0" cap="none" spc="80" normalizeH="0" baseline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+mn-lt"/>
                <a:ea typeface="Inter" panose="02000503000000020004" pitchFamily="2" charset="0"/>
                <a:cs typeface="Futura Std Medium"/>
              </a:defRPr>
            </a:lvl1pPr>
          </a:lstStyle>
          <a:p>
            <a:pPr lvl="0"/>
            <a:endParaRPr lang="en-US"/>
          </a:p>
        </p:txBody>
      </p:sp>
      <p:sp>
        <p:nvSpPr>
          <p:cNvPr id="23" name="Text Placeholder 38">
            <a:extLst>
              <a:ext uri="{FF2B5EF4-FFF2-40B4-BE49-F238E27FC236}">
                <a16:creationId xmlns:a16="http://schemas.microsoft.com/office/drawing/2014/main" id="{0DF2E980-2BB2-A73F-EBE2-8F6FB22942F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471223" y="1757863"/>
            <a:ext cx="2055572" cy="299113"/>
          </a:xfrm>
        </p:spPr>
        <p:txBody>
          <a:bodyPr lIns="0">
            <a:noAutofit/>
          </a:bodyPr>
          <a:lstStyle>
            <a:lvl1pPr marL="0" indent="0">
              <a:buNone/>
              <a:defRPr kumimoji="0" lang="en-US" sz="2800" b="0" i="0" u="none" strike="noStrike" kern="0" cap="none" spc="0" normalizeH="0" baseline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+mj-lt"/>
                <a:ea typeface="Helvetica Neue Medium"/>
                <a:cs typeface="Futura Std Medium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4" name="Text Placeholder 38">
            <a:extLst>
              <a:ext uri="{FF2B5EF4-FFF2-40B4-BE49-F238E27FC236}">
                <a16:creationId xmlns:a16="http://schemas.microsoft.com/office/drawing/2014/main" id="{F94BA858-AE5E-120F-3F79-8786165E344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365786" y="4443367"/>
            <a:ext cx="2055572" cy="965200"/>
          </a:xfrm>
        </p:spPr>
        <p:txBody>
          <a:bodyPr lIns="0">
            <a:normAutofit/>
          </a:bodyPr>
          <a:lstStyle>
            <a:lvl1pPr marL="0" indent="0">
              <a:buNone/>
              <a:defRPr kumimoji="0" lang="en-US" sz="1200" b="0" i="0" u="none" strike="noStrike" kern="0" cap="none" spc="80" normalizeH="0" baseline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+mn-lt"/>
                <a:ea typeface="Inter" panose="02000503000000020004" pitchFamily="2" charset="0"/>
                <a:cs typeface="Futura Std Medium"/>
              </a:defRPr>
            </a:lvl1pPr>
          </a:lstStyle>
          <a:p>
            <a:pPr lvl="0"/>
            <a:endParaRPr lang="en-US"/>
          </a:p>
        </p:txBody>
      </p:sp>
      <p:sp>
        <p:nvSpPr>
          <p:cNvPr id="25" name="Text Placeholder 38">
            <a:extLst>
              <a:ext uri="{FF2B5EF4-FFF2-40B4-BE49-F238E27FC236}">
                <a16:creationId xmlns:a16="http://schemas.microsoft.com/office/drawing/2014/main" id="{76DDC846-847D-A75B-C1EE-722FC66860F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362226" y="3977321"/>
            <a:ext cx="2055572" cy="299113"/>
          </a:xfrm>
        </p:spPr>
        <p:txBody>
          <a:bodyPr lIns="0">
            <a:noAutofit/>
          </a:bodyPr>
          <a:lstStyle>
            <a:lvl1pPr marL="0" indent="0">
              <a:buNone/>
              <a:defRPr kumimoji="0" lang="en-US" sz="2800" b="0" i="0" u="none" strike="noStrike" kern="0" cap="none" spc="0" normalizeH="0" baseline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+mj-lt"/>
                <a:ea typeface="Helvetica Neue Medium"/>
                <a:cs typeface="Futura Std Medium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6" name="Text Placeholder 38">
            <a:extLst>
              <a:ext uri="{FF2B5EF4-FFF2-40B4-BE49-F238E27FC236}">
                <a16:creationId xmlns:a16="http://schemas.microsoft.com/office/drawing/2014/main" id="{4675092E-EAD3-CBC6-26CA-85A7CEF114D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775511" y="4443367"/>
            <a:ext cx="2055572" cy="965200"/>
          </a:xfrm>
        </p:spPr>
        <p:txBody>
          <a:bodyPr lIns="0">
            <a:normAutofit/>
          </a:bodyPr>
          <a:lstStyle>
            <a:lvl1pPr marL="0" indent="0">
              <a:buNone/>
              <a:defRPr kumimoji="0" lang="en-US" sz="1200" b="0" i="0" u="none" strike="noStrike" kern="0" cap="none" spc="80" normalizeH="0" baseline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+mn-lt"/>
                <a:ea typeface="Inter" panose="02000503000000020004" pitchFamily="2" charset="0"/>
                <a:cs typeface="Futura Std Medium"/>
              </a:defRPr>
            </a:lvl1pPr>
          </a:lstStyle>
          <a:p>
            <a:pPr lvl="0"/>
            <a:endParaRPr lang="en-US"/>
          </a:p>
        </p:txBody>
      </p:sp>
      <p:sp>
        <p:nvSpPr>
          <p:cNvPr id="27" name="Text Placeholder 38">
            <a:extLst>
              <a:ext uri="{FF2B5EF4-FFF2-40B4-BE49-F238E27FC236}">
                <a16:creationId xmlns:a16="http://schemas.microsoft.com/office/drawing/2014/main" id="{25D98688-F109-E7E5-FF17-0FA869C3B76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771951" y="3977321"/>
            <a:ext cx="2055572" cy="299113"/>
          </a:xfrm>
        </p:spPr>
        <p:txBody>
          <a:bodyPr lIns="0">
            <a:noAutofit/>
          </a:bodyPr>
          <a:lstStyle>
            <a:lvl1pPr marL="0" indent="0">
              <a:buNone/>
              <a:defRPr kumimoji="0" lang="en-US" sz="2800" b="0" i="0" u="none" strike="noStrike" kern="0" cap="none" spc="0" normalizeH="0" baseline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+mj-lt"/>
                <a:ea typeface="Helvetica Neue Medium"/>
                <a:cs typeface="Futura Std Medium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0" name="Slide Number Placeholder 4">
            <a:extLst>
              <a:ext uri="{FF2B5EF4-FFF2-40B4-BE49-F238E27FC236}">
                <a16:creationId xmlns:a16="http://schemas.microsoft.com/office/drawing/2014/main" id="{40EE2733-A27A-F447-AF7C-0A6EB86BE33A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78600FFD-FAF0-D6EB-73AE-CE6AFF96DB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92827"/>
            <a:ext cx="9359910" cy="785944"/>
          </a:xfrm>
        </p:spPr>
        <p:txBody>
          <a:bodyPr lIns="0">
            <a:noAutofit/>
          </a:bodyPr>
          <a:lstStyle>
            <a:lvl1pPr>
              <a:defRPr sz="3600"/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528948E2-03A0-ADAC-1565-C382AC9BA32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29409" y="1078771"/>
            <a:ext cx="11500862" cy="510047"/>
          </a:xfrm>
        </p:spPr>
        <p:txBody>
          <a:bodyPr lIns="0" tIns="0" rIns="0" bIns="0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</p:spTree>
    <p:extLst>
      <p:ext uri="{BB962C8B-B14F-4D97-AF65-F5344CB8AC3E}">
        <p14:creationId xmlns:p14="http://schemas.microsoft.com/office/powerpoint/2010/main" val="38831690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0370C6EC-561D-2FFE-5E61-CDC2DB96C68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47541" y="0"/>
            <a:ext cx="5644457" cy="6858000"/>
          </a:xfrm>
          <a:custGeom>
            <a:avLst/>
            <a:gdLst>
              <a:gd name="connsiteX0" fmla="*/ 0 w 12192000"/>
              <a:gd name="connsiteY0" fmla="*/ 0 h 3985146"/>
              <a:gd name="connsiteX1" fmla="*/ 12192000 w 12192000"/>
              <a:gd name="connsiteY1" fmla="*/ 0 h 3985146"/>
              <a:gd name="connsiteX2" fmla="*/ 12192000 w 12192000"/>
              <a:gd name="connsiteY2" fmla="*/ 3985146 h 3985146"/>
              <a:gd name="connsiteX3" fmla="*/ 0 w 12192000"/>
              <a:gd name="connsiteY3" fmla="*/ 3985146 h 3985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85146">
                <a:moveTo>
                  <a:pt x="0" y="0"/>
                </a:moveTo>
                <a:lnTo>
                  <a:pt x="12192000" y="0"/>
                </a:lnTo>
                <a:lnTo>
                  <a:pt x="12192000" y="3985146"/>
                </a:lnTo>
                <a:lnTo>
                  <a:pt x="0" y="3985146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A886166-CE6C-5049-5FF2-79890B35C619}"/>
              </a:ext>
            </a:extLst>
          </p:cNvPr>
          <p:cNvCxnSpPr>
            <a:cxnSpLocks/>
            <a:endCxn id="3" idx="3"/>
          </p:cNvCxnSpPr>
          <p:nvPr userDrawn="1"/>
        </p:nvCxnSpPr>
        <p:spPr>
          <a:xfrm flipH="1">
            <a:off x="6547541" y="-12112"/>
            <a:ext cx="6" cy="687011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B53CBA3F-61B3-7801-F4AD-79C13E7EA0A8}"/>
              </a:ext>
            </a:extLst>
          </p:cNvPr>
          <p:cNvSpPr/>
          <p:nvPr userDrawn="1"/>
        </p:nvSpPr>
        <p:spPr>
          <a:xfrm>
            <a:off x="6257067" y="1076044"/>
            <a:ext cx="539131" cy="539131"/>
          </a:xfrm>
          <a:prstGeom prst="ellipse">
            <a:avLst/>
          </a:prstGeom>
          <a:solidFill>
            <a:schemeClr val="bg1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457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Open Sans" charset="0"/>
                <a:cs typeface="Open Sans" charset="0"/>
              </a:rPr>
              <a:t>1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E55467B-2AB1-252A-3058-FD4B24BE643E}"/>
              </a:ext>
            </a:extLst>
          </p:cNvPr>
          <p:cNvSpPr/>
          <p:nvPr userDrawn="1"/>
        </p:nvSpPr>
        <p:spPr>
          <a:xfrm>
            <a:off x="6257067" y="3176195"/>
            <a:ext cx="539131" cy="539131"/>
          </a:xfrm>
          <a:prstGeom prst="ellipse">
            <a:avLst/>
          </a:prstGeom>
          <a:solidFill>
            <a:schemeClr val="bg1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457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Open Sans" charset="0"/>
                <a:cs typeface="Open Sans" charset="0"/>
              </a:rPr>
              <a:t>2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FCA4531-B7C9-E15A-CAD8-CF24296B3F76}"/>
              </a:ext>
            </a:extLst>
          </p:cNvPr>
          <p:cNvSpPr/>
          <p:nvPr userDrawn="1"/>
        </p:nvSpPr>
        <p:spPr>
          <a:xfrm>
            <a:off x="6257067" y="5219697"/>
            <a:ext cx="539131" cy="539131"/>
          </a:xfrm>
          <a:prstGeom prst="ellipse">
            <a:avLst/>
          </a:prstGeom>
          <a:solidFill>
            <a:schemeClr val="bg1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457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Open Sans" charset="0"/>
                <a:cs typeface="Open Sans" charset="0"/>
              </a:rPr>
              <a:t>3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2303033-8A87-0DD9-C990-71C0DF88FC48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7444515" y="1332094"/>
            <a:ext cx="2346251" cy="690929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4FE0070-DDEE-3CF4-4895-EE25681C9BA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7444515" y="902854"/>
            <a:ext cx="2346251" cy="423062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Stat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28ED454-847B-CDA2-A524-D2B2C923BA8C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444515" y="3390143"/>
            <a:ext cx="2346251" cy="690929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BE1C7FA-825B-D1A0-3FE1-816B1DAFF200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444515" y="2960903"/>
            <a:ext cx="2346251" cy="423062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Stat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3954771-65F7-C160-6506-90A449B7FB4F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7444515" y="5451237"/>
            <a:ext cx="2346251" cy="690929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79C5B8B-332C-3977-620F-64A1B9C50275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7444515" y="5021997"/>
            <a:ext cx="2346251" cy="423062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Stat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5D9A2F6C-F454-E020-D41F-5C1171259CCB}"/>
              </a:ext>
            </a:extLst>
          </p:cNvPr>
          <p:cNvSpPr>
            <a:spLocks noChangeAspect="1"/>
          </p:cNvSpPr>
          <p:nvPr userDrawn="1"/>
        </p:nvSpPr>
        <p:spPr>
          <a:xfrm>
            <a:off x="7008239" y="920367"/>
            <a:ext cx="224235" cy="1120169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3EC1B03C-743F-0D8D-D3A8-BA09AA09543E}"/>
              </a:ext>
            </a:extLst>
          </p:cNvPr>
          <p:cNvSpPr>
            <a:spLocks noChangeAspect="1"/>
          </p:cNvSpPr>
          <p:nvPr userDrawn="1"/>
        </p:nvSpPr>
        <p:spPr>
          <a:xfrm>
            <a:off x="7008239" y="5021997"/>
            <a:ext cx="224235" cy="1120169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678D9F-7C70-2303-DBE6-559E2182AC58}"/>
              </a:ext>
            </a:extLst>
          </p:cNvPr>
          <p:cNvSpPr>
            <a:spLocks noChangeAspect="1"/>
          </p:cNvSpPr>
          <p:nvPr userDrawn="1"/>
        </p:nvSpPr>
        <p:spPr>
          <a:xfrm>
            <a:off x="7008239" y="2960903"/>
            <a:ext cx="224235" cy="1120169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85B5CF3-1CFE-FE4B-D88B-94134B8F1EB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0354" y="3440180"/>
            <a:ext cx="4014111" cy="817746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F8D5F9DE-35E8-CB48-348D-9B47CF2E0C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598021"/>
            <a:ext cx="4014111" cy="785944"/>
          </a:xfrm>
        </p:spPr>
        <p:txBody>
          <a:bodyPr lIns="0">
            <a:no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Section Header Here</a:t>
            </a:r>
          </a:p>
        </p:txBody>
      </p:sp>
    </p:spTree>
    <p:extLst>
      <p:ext uri="{BB962C8B-B14F-4D97-AF65-F5344CB8AC3E}">
        <p14:creationId xmlns:p14="http://schemas.microsoft.com/office/powerpoint/2010/main" val="19846758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B696198-ACCA-DEAE-ED8E-ECA4F526535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0354" y="3440180"/>
            <a:ext cx="4014111" cy="817746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A6A54BE-F0BA-30C5-6104-ED037D4CCD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598021"/>
            <a:ext cx="4014111" cy="785944"/>
          </a:xfrm>
        </p:spPr>
        <p:txBody>
          <a:bodyPr lIns="0">
            <a:no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Phone Mockup</a:t>
            </a:r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633A9CBF-F56A-2B1C-5226-8DE73EA57F66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8059479" y="987797"/>
            <a:ext cx="2264743" cy="4904766"/>
          </a:xfrm>
          <a:prstGeom prst="roundRect">
            <a:avLst>
              <a:gd name="adj" fmla="val 1222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1026" name="Picture 2" descr="Realistic models smartphone with transparent screens. Smartphone mockup  collection. Device front view. 3D mobile phone with shadow. Transparent  background. Illustration 19859767 PNG">
            <a:extLst>
              <a:ext uri="{FF2B5EF4-FFF2-40B4-BE49-F238E27FC236}">
                <a16:creationId xmlns:a16="http://schemas.microsoft.com/office/drawing/2014/main" id="{FD7AC823-70F5-E675-C235-6C953BA5F7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4567" y="617235"/>
            <a:ext cx="3763926" cy="5645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reeform 9">
            <a:extLst>
              <a:ext uri="{FF2B5EF4-FFF2-40B4-BE49-F238E27FC236}">
                <a16:creationId xmlns:a16="http://schemas.microsoft.com/office/drawing/2014/main" id="{FC02883E-8956-94C2-D52C-692603247240}"/>
              </a:ext>
            </a:extLst>
          </p:cNvPr>
          <p:cNvSpPr>
            <a:spLocks noChangeAspect="1"/>
          </p:cNvSpPr>
          <p:nvPr userDrawn="1"/>
        </p:nvSpPr>
        <p:spPr>
          <a:xfrm>
            <a:off x="5189377" y="-11899"/>
            <a:ext cx="1210666" cy="6829978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28575" cap="rnd">
            <a:solidFill>
              <a:srgbClr val="FF00A8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A8"/>
              </a:solidFill>
              <a:latin typeface="HelveticaNowDisplay Regular" panose="020B0504030202020204" pitchFamily="34" charset="77"/>
            </a:endParaRP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E60A7080-6CF3-4612-8C8A-DC1C394B6F67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5997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B696198-ACCA-DEAE-ED8E-ECA4F526535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0354" y="3440180"/>
            <a:ext cx="4014111" cy="817746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A6A54BE-F0BA-30C5-6104-ED037D4CCD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598021"/>
            <a:ext cx="4014111" cy="785944"/>
          </a:xfrm>
        </p:spPr>
        <p:txBody>
          <a:bodyPr lIns="0">
            <a:no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Desktop Mockup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FC02883E-8956-94C2-D52C-692603247240}"/>
              </a:ext>
            </a:extLst>
          </p:cNvPr>
          <p:cNvSpPr>
            <a:spLocks noChangeAspect="1"/>
          </p:cNvSpPr>
          <p:nvPr userDrawn="1"/>
        </p:nvSpPr>
        <p:spPr>
          <a:xfrm>
            <a:off x="5189377" y="-11899"/>
            <a:ext cx="1210666" cy="6829978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28575" cap="rnd">
            <a:solidFill>
              <a:srgbClr val="FF00A8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A8"/>
              </a:solidFill>
              <a:latin typeface="HelveticaNowDisplay Regular" panose="020B0504030202020204" pitchFamily="34" charset="77"/>
            </a:endParaRP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E60A7080-6CF3-4612-8C8A-DC1C394B6F67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294F81-1E93-326F-4908-7685F5F06E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7" t="2401" b="-982"/>
          <a:stretch/>
        </p:blipFill>
        <p:spPr>
          <a:xfrm flipH="1">
            <a:off x="6424678" y="984059"/>
            <a:ext cx="5760156" cy="4912241"/>
          </a:xfrm>
          <a:prstGeom prst="rect">
            <a:avLst/>
          </a:prstGeom>
        </p:spPr>
      </p:pic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2C58FCD6-E1DE-5238-3534-0E2EF667C50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7248" y="1356199"/>
            <a:ext cx="5514752" cy="3115339"/>
          </a:xfrm>
          <a:custGeom>
            <a:avLst/>
            <a:gdLst>
              <a:gd name="connsiteX0" fmla="*/ 0 w 12192000"/>
              <a:gd name="connsiteY0" fmla="*/ 0 h 3985146"/>
              <a:gd name="connsiteX1" fmla="*/ 12192000 w 12192000"/>
              <a:gd name="connsiteY1" fmla="*/ 0 h 3985146"/>
              <a:gd name="connsiteX2" fmla="*/ 12192000 w 12192000"/>
              <a:gd name="connsiteY2" fmla="*/ 3985146 h 3985146"/>
              <a:gd name="connsiteX3" fmla="*/ 0 w 12192000"/>
              <a:gd name="connsiteY3" fmla="*/ 3985146 h 3985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85146">
                <a:moveTo>
                  <a:pt x="0" y="0"/>
                </a:moveTo>
                <a:lnTo>
                  <a:pt x="12192000" y="0"/>
                </a:lnTo>
                <a:lnTo>
                  <a:pt x="12192000" y="3985146"/>
                </a:lnTo>
                <a:lnTo>
                  <a:pt x="0" y="398514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 marL="457200" indent="-457200">
              <a:buFont typeface="Arial" panose="020B0604020202020204" pitchFamily="34" charset="0"/>
              <a:buChar char="•"/>
              <a:defRPr>
                <a:solidFill>
                  <a:srgbClr val="1F1F1F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5727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1B2F6DB6-FAF4-EEA4-92F2-2272E3EF153A}"/>
              </a:ext>
            </a:extLst>
          </p:cNvPr>
          <p:cNvSpPr>
            <a:spLocks noChangeAspect="1"/>
          </p:cNvSpPr>
          <p:nvPr userDrawn="1"/>
        </p:nvSpPr>
        <p:spPr>
          <a:xfrm rot="10800000">
            <a:off x="4891778" y="-2"/>
            <a:ext cx="1372833" cy="6858001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itle Placeholder 20">
            <a:extLst>
              <a:ext uri="{FF2B5EF4-FFF2-40B4-BE49-F238E27FC236}">
                <a16:creationId xmlns:a16="http://schemas.microsoft.com/office/drawing/2014/main" id="{47870EEA-D8CB-F8B5-4B56-17181BCC1820}"/>
              </a:ext>
            </a:extLst>
          </p:cNvPr>
          <p:cNvSpPr txBox="1">
            <a:spLocks/>
          </p:cNvSpPr>
          <p:nvPr userDrawn="1"/>
        </p:nvSpPr>
        <p:spPr>
          <a:xfrm>
            <a:off x="1544010" y="1"/>
            <a:ext cx="3252079" cy="685799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fontAlgn="ctr" latinLnBrk="0" hangingPunct="1">
              <a:lnSpc>
                <a:spcPct val="80000"/>
              </a:lnSpc>
              <a:spcBef>
                <a:spcPct val="0"/>
              </a:spcBef>
              <a:buNone/>
              <a:defRPr sz="3600" b="0" i="0" kern="1200" cap="none" baseline="0">
                <a:solidFill>
                  <a:schemeClr val="bg1"/>
                </a:solidFill>
                <a:latin typeface="Manuka" panose="020D0806070702040204" pitchFamily="34" charset="77"/>
                <a:ea typeface="+mj-ea"/>
                <a:cs typeface="Poppins ExtraLight" pitchFamily="2" charset="77"/>
              </a:defRPr>
            </a:lvl1pPr>
          </a:lstStyle>
          <a:p>
            <a:pPr marL="0" marR="0" lvl="0" indent="0" algn="r" defTabSz="914400" rtl="0" eaLnBrk="1" fontAlgn="ctr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Manuka" panose="020D0806070702040204" pitchFamily="34" charset="77"/>
              <a:ea typeface="+mj-ea"/>
              <a:cs typeface="Poppins ExtraLight" pitchFamily="2" charset="77"/>
            </a:endParaRP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3EE63D2-707B-3B05-312E-7C395BC3F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A8E8F53-C4C3-5E98-AE52-5ABAFB68D36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019390" y="266700"/>
            <a:ext cx="2743200" cy="608013"/>
          </a:xfrm>
        </p:spPr>
        <p:txBody>
          <a:bodyPr>
            <a:noAutofit/>
          </a:bodyPr>
          <a:lstStyle>
            <a:lvl2pPr marL="457200" indent="0">
              <a:buNone/>
              <a:defRPr/>
            </a:lvl2pPr>
            <a:lvl4pPr marL="1371600" indent="0" algn="r">
              <a:buNone/>
              <a:defRPr sz="4000">
                <a:solidFill>
                  <a:schemeClr val="accent1"/>
                </a:solidFill>
                <a:latin typeface="+mj-lt"/>
              </a:defRPr>
            </a:lvl4pPr>
          </a:lstStyle>
          <a:p>
            <a:pPr lvl="3"/>
            <a:r>
              <a:rPr lang="en-US"/>
              <a:t>From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05ED84C-D057-349F-4A13-4FC2BC7075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79168" y="0"/>
            <a:ext cx="3712609" cy="6857998"/>
          </a:xfrm>
        </p:spPr>
        <p:txBody>
          <a:bodyPr>
            <a:noAutofit/>
          </a:bodyPr>
          <a:lstStyle>
            <a:lvl1pPr algn="r">
              <a:defRPr sz="880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r" defTabSz="914400" rtl="0" eaLnBrk="1" fontAlgn="ctr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anuka" panose="020D0806070702040204" pitchFamily="34" charset="77"/>
                <a:ea typeface="+mj-ea"/>
                <a:cs typeface="Poppins ExtraLight" pitchFamily="2" charset="77"/>
              </a:rPr>
              <a:t>Awesome</a:t>
            </a:r>
            <a:br>
              <a:rPr kumimoji="0" lang="en-GB" sz="8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anuka" panose="020D0806070702040204" pitchFamily="34" charset="77"/>
                <a:ea typeface="+mj-ea"/>
                <a:cs typeface="Poppins ExtraLight" pitchFamily="2" charset="77"/>
              </a:rPr>
            </a:br>
            <a:r>
              <a:rPr kumimoji="0" lang="en-GB" sz="8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anuka" panose="020D0806070702040204" pitchFamily="34" charset="77"/>
                <a:ea typeface="+mj-ea"/>
                <a:cs typeface="Poppins ExtraLight" pitchFamily="2" charset="77"/>
              </a:rPr>
              <a:t>Shaken</a:t>
            </a:r>
            <a:br>
              <a:rPr kumimoji="0" lang="en-GB" sz="8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anuka" panose="020D0806070702040204" pitchFamily="34" charset="77"/>
                <a:ea typeface="+mj-ea"/>
                <a:cs typeface="Poppins ExtraLight" pitchFamily="2" charset="77"/>
              </a:rPr>
            </a:br>
            <a:r>
              <a:rPr kumimoji="0" lang="en-GB" sz="8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anuka" panose="020D0806070702040204" pitchFamily="34" charset="77"/>
                <a:ea typeface="+mj-ea"/>
                <a:cs typeface="Poppins ExtraLight" pitchFamily="2" charset="77"/>
              </a:rPr>
              <a:t>Supportive </a:t>
            </a:r>
            <a:br>
              <a:rPr kumimoji="0" lang="en-GB" sz="8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anuka" panose="020D0806070702040204" pitchFamily="34" charset="77"/>
                <a:ea typeface="+mj-ea"/>
                <a:cs typeface="Poppins ExtraLight" pitchFamily="2" charset="77"/>
              </a:rPr>
            </a:br>
            <a:r>
              <a:rPr kumimoji="0" lang="en-GB" sz="8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anuka" panose="020D0806070702040204" pitchFamily="34" charset="77"/>
                <a:ea typeface="+mj-ea"/>
                <a:cs typeface="Poppins ExtraLight" pitchFamily="2" charset="77"/>
              </a:rPr>
              <a:t>Tolerant</a:t>
            </a:r>
            <a:endParaRPr kumimoji="0" lang="en-US" sz="8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Manuka" panose="020D0806070702040204" pitchFamily="34" charset="77"/>
              <a:ea typeface="+mj-ea"/>
              <a:cs typeface="Poppins ExtraLight" pitchFamily="2" charset="77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12C8B44-2240-1672-0FA6-40558EDF3C16}"/>
              </a:ext>
            </a:extLst>
          </p:cNvPr>
          <p:cNvSpPr txBox="1">
            <a:spLocks/>
          </p:cNvSpPr>
          <p:nvPr userDrawn="1"/>
        </p:nvSpPr>
        <p:spPr>
          <a:xfrm>
            <a:off x="6935381" y="-2"/>
            <a:ext cx="3712609" cy="68579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1" i="1" kern="1200">
                <a:solidFill>
                  <a:schemeClr val="bg1"/>
                </a:solidFill>
                <a:latin typeface="Test Manuka" panose="020D0506070702040204" pitchFamily="34" charset="77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ctr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8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Manuka" panose="020D0806070702040204" pitchFamily="34" charset="77"/>
              <a:ea typeface="+mj-ea"/>
              <a:cs typeface="Poppins ExtraLight" pitchFamily="2" charset="77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0C48D008-D66A-75AB-F1AF-7F13C45DF07F}"/>
              </a:ext>
            </a:extLst>
          </p:cNvPr>
          <p:cNvSpPr txBox="1">
            <a:spLocks/>
          </p:cNvSpPr>
          <p:nvPr userDrawn="1"/>
        </p:nvSpPr>
        <p:spPr>
          <a:xfrm>
            <a:off x="9088645" y="-2"/>
            <a:ext cx="4827209" cy="68579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3800" b="1" i="1" kern="1200">
                <a:solidFill>
                  <a:schemeClr val="tx1"/>
                </a:solidFill>
                <a:latin typeface="Test Manuka" panose="020D0506070702040204" pitchFamily="34" charset="77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ctr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6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Manuka" panose="020D0806070702040204" pitchFamily="34" charset="77"/>
              <a:ea typeface="+mj-ea"/>
              <a:cs typeface="Poppins ExtraLight" pitchFamily="2" charset="77"/>
            </a:endParaRP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69E69DB1-8251-1AE3-7828-10550BEDCA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98409" y="-3"/>
            <a:ext cx="4827209" cy="6857999"/>
          </a:xfrm>
        </p:spPr>
        <p:txBody>
          <a:bodyPr anchor="ctr">
            <a:noAutofit/>
          </a:bodyPr>
          <a:lstStyle>
            <a:lvl2pPr marL="457200" indent="0">
              <a:buNone/>
              <a:defRPr/>
            </a:lvl2pPr>
            <a:lvl4pPr marL="1371600" indent="0" algn="l">
              <a:lnSpc>
                <a:spcPct val="80000"/>
              </a:lnSpc>
              <a:buNone/>
              <a:defRPr sz="9600">
                <a:solidFill>
                  <a:schemeClr val="accent1"/>
                </a:solidFill>
                <a:latin typeface="+mj-lt"/>
              </a:defRPr>
            </a:lvl4pPr>
          </a:lstStyle>
          <a:p>
            <a:pPr lvl="3"/>
            <a:r>
              <a:rPr lang="en-US"/>
              <a:t>Superb</a:t>
            </a:r>
          </a:p>
          <a:p>
            <a:pPr lvl="3"/>
            <a:r>
              <a:rPr lang="en-US"/>
              <a:t>Stirred</a:t>
            </a:r>
          </a:p>
          <a:p>
            <a:pPr lvl="3"/>
            <a:r>
              <a:rPr lang="en-US"/>
              <a:t>Drunk</a:t>
            </a:r>
          </a:p>
          <a:p>
            <a:pPr lvl="3"/>
            <a:r>
              <a:rPr lang="en-US"/>
              <a:t>Offensive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6C5BBF6E-85BF-3E4C-D1A5-32C5D5301DC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037878" y="266700"/>
            <a:ext cx="2743200" cy="608013"/>
          </a:xfrm>
        </p:spPr>
        <p:txBody>
          <a:bodyPr>
            <a:noAutofit/>
          </a:bodyPr>
          <a:lstStyle>
            <a:lvl2pPr marL="457200" indent="0">
              <a:buNone/>
              <a:defRPr/>
            </a:lvl2pPr>
            <a:lvl4pPr marL="1371600" indent="0" algn="r">
              <a:buNone/>
              <a:defRPr sz="4000">
                <a:solidFill>
                  <a:schemeClr val="tx1"/>
                </a:solidFill>
                <a:latin typeface="+mj-lt"/>
              </a:defRPr>
            </a:lvl4pPr>
          </a:lstStyle>
          <a:p>
            <a:pPr lvl="3"/>
            <a:r>
              <a:rPr lang="en-US"/>
              <a:t>To</a:t>
            </a:r>
          </a:p>
        </p:txBody>
      </p:sp>
    </p:spTree>
    <p:extLst>
      <p:ext uri="{BB962C8B-B14F-4D97-AF65-F5344CB8AC3E}">
        <p14:creationId xmlns:p14="http://schemas.microsoft.com/office/powerpoint/2010/main" val="38790060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38C9852-021B-48C4-2905-BB9915D1447B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Placeholder 20">
            <a:extLst>
              <a:ext uri="{FF2B5EF4-FFF2-40B4-BE49-F238E27FC236}">
                <a16:creationId xmlns:a16="http://schemas.microsoft.com/office/drawing/2014/main" id="{47870EEA-D8CB-F8B5-4B56-17181BCC1820}"/>
              </a:ext>
            </a:extLst>
          </p:cNvPr>
          <p:cNvSpPr txBox="1">
            <a:spLocks/>
          </p:cNvSpPr>
          <p:nvPr userDrawn="1"/>
        </p:nvSpPr>
        <p:spPr>
          <a:xfrm>
            <a:off x="1544010" y="1"/>
            <a:ext cx="3252079" cy="685799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fontAlgn="ctr" latinLnBrk="0" hangingPunct="1">
              <a:lnSpc>
                <a:spcPct val="80000"/>
              </a:lnSpc>
              <a:spcBef>
                <a:spcPct val="0"/>
              </a:spcBef>
              <a:buNone/>
              <a:defRPr sz="3600" b="0" i="0" kern="1200" cap="none" baseline="0">
                <a:solidFill>
                  <a:schemeClr val="bg1"/>
                </a:solidFill>
                <a:latin typeface="Manuka" panose="020D0806070702040204" pitchFamily="34" charset="77"/>
                <a:ea typeface="+mj-ea"/>
                <a:cs typeface="Poppins ExtraLight" pitchFamily="2" charset="77"/>
              </a:defRPr>
            </a:lvl1pPr>
          </a:lstStyle>
          <a:p>
            <a:pPr marL="0" marR="0" lvl="0" indent="0" algn="r" defTabSz="914400" rtl="0" eaLnBrk="1" fontAlgn="ctr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Manuka" panose="020D0806070702040204" pitchFamily="34" charset="77"/>
              <a:ea typeface="+mj-ea"/>
              <a:cs typeface="Poppins ExtraLight" pitchFamily="2" charset="77"/>
            </a:endParaRP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3EE63D2-707B-3B05-312E-7C395BC3F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12C8B44-2240-1672-0FA6-40558EDF3C16}"/>
              </a:ext>
            </a:extLst>
          </p:cNvPr>
          <p:cNvSpPr txBox="1">
            <a:spLocks/>
          </p:cNvSpPr>
          <p:nvPr userDrawn="1"/>
        </p:nvSpPr>
        <p:spPr>
          <a:xfrm>
            <a:off x="6935381" y="-2"/>
            <a:ext cx="3712609" cy="68579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1" i="1" kern="1200">
                <a:solidFill>
                  <a:schemeClr val="bg1"/>
                </a:solidFill>
                <a:latin typeface="Test Manuka" panose="020D0506070702040204" pitchFamily="34" charset="77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ctr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8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Manuka" panose="020D0806070702040204" pitchFamily="34" charset="77"/>
              <a:ea typeface="+mj-ea"/>
              <a:cs typeface="Poppins ExtraLight" pitchFamily="2" charset="77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0C48D008-D66A-75AB-F1AF-7F13C45DF07F}"/>
              </a:ext>
            </a:extLst>
          </p:cNvPr>
          <p:cNvSpPr txBox="1">
            <a:spLocks/>
          </p:cNvSpPr>
          <p:nvPr userDrawn="1"/>
        </p:nvSpPr>
        <p:spPr>
          <a:xfrm>
            <a:off x="9088645" y="-2"/>
            <a:ext cx="4827209" cy="68579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3800" b="1" i="1" kern="1200">
                <a:solidFill>
                  <a:schemeClr val="tx1"/>
                </a:solidFill>
                <a:latin typeface="Test Manuka" panose="020D0506070702040204" pitchFamily="34" charset="77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ctr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6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Manuka" panose="020D0806070702040204" pitchFamily="34" charset="77"/>
              <a:ea typeface="+mj-ea"/>
              <a:cs typeface="Poppins ExtraLight" pitchFamily="2" charset="77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6F13F9A-5A63-9DC8-696C-F6692FB211A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3556" y="499546"/>
            <a:ext cx="4637087" cy="1138237"/>
          </a:xfrm>
        </p:spPr>
        <p:txBody>
          <a:bodyPr anchor="ctr">
            <a:normAutofit/>
          </a:bodyPr>
          <a:lstStyle>
            <a:lvl1pPr marL="0" indent="0" algn="r">
              <a:buNone/>
              <a:defRPr sz="4400">
                <a:latin typeface="+mj-lt"/>
              </a:defRPr>
            </a:lvl1pPr>
          </a:lstStyle>
          <a:p>
            <a:pPr lvl="0"/>
            <a:r>
              <a:rPr lang="en-US"/>
              <a:t>Insert Title Here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2C6FD9B5-B9CC-ED1B-B170-EEADC30A18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25456" y="499545"/>
            <a:ext cx="4637087" cy="1138237"/>
          </a:xfrm>
        </p:spPr>
        <p:txBody>
          <a:bodyPr anchor="ctr">
            <a:normAutofit/>
          </a:bodyPr>
          <a:lstStyle>
            <a:lvl1pPr marL="0" indent="0" algn="l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Insert Title Here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4A775017-D045-F30B-35BA-D1A3185EB01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3556" y="2060340"/>
            <a:ext cx="4637087" cy="701055"/>
          </a:xfrm>
        </p:spPr>
        <p:txBody>
          <a:bodyPr anchor="ctr">
            <a:normAutofit/>
          </a:bodyPr>
          <a:lstStyle>
            <a:lvl1pPr marL="0" indent="0" algn="r">
              <a:buNone/>
              <a:defRPr sz="1800">
                <a:latin typeface="+mn-lt"/>
              </a:defRPr>
            </a:lvl1pPr>
          </a:lstStyle>
          <a:p>
            <a:pPr lvl="0"/>
            <a:r>
              <a:rPr lang="en-US"/>
              <a:t>Insert point here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AEB6AE52-B873-BD48-A37A-ADCD69960B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3555" y="3051337"/>
            <a:ext cx="4637087" cy="701055"/>
          </a:xfrm>
        </p:spPr>
        <p:txBody>
          <a:bodyPr anchor="ctr">
            <a:normAutofit/>
          </a:bodyPr>
          <a:lstStyle>
            <a:lvl1pPr marL="0" indent="0" algn="r">
              <a:buNone/>
              <a:defRPr sz="1800">
                <a:latin typeface="+mn-lt"/>
              </a:defRPr>
            </a:lvl1pPr>
          </a:lstStyle>
          <a:p>
            <a:pPr lvl="0"/>
            <a:r>
              <a:rPr lang="en-US"/>
              <a:t>Insert point here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A5F078FC-D2CD-F166-93DC-840681A6D7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4360" y="4042334"/>
            <a:ext cx="4637087" cy="701055"/>
          </a:xfrm>
        </p:spPr>
        <p:txBody>
          <a:bodyPr anchor="ctr">
            <a:normAutofit/>
          </a:bodyPr>
          <a:lstStyle>
            <a:lvl1pPr marL="0" indent="0" algn="r">
              <a:buNone/>
              <a:defRPr sz="1800">
                <a:latin typeface="+mn-lt"/>
              </a:defRPr>
            </a:lvl1pPr>
          </a:lstStyle>
          <a:p>
            <a:pPr lvl="0"/>
            <a:r>
              <a:rPr lang="en-US"/>
              <a:t>Insert point here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E84781BF-5260-6379-68A5-772F0859D6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3554" y="5033331"/>
            <a:ext cx="4637087" cy="701055"/>
          </a:xfrm>
        </p:spPr>
        <p:txBody>
          <a:bodyPr anchor="ctr">
            <a:normAutofit/>
          </a:bodyPr>
          <a:lstStyle>
            <a:lvl1pPr marL="0" indent="0" algn="r">
              <a:buNone/>
              <a:defRPr sz="1800">
                <a:latin typeface="+mn-lt"/>
              </a:defRPr>
            </a:lvl1pPr>
          </a:lstStyle>
          <a:p>
            <a:pPr lvl="0"/>
            <a:r>
              <a:rPr lang="en-US"/>
              <a:t>Insert point here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56152B8C-216C-E3DB-1C68-BD2A4895FC7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25456" y="2049705"/>
            <a:ext cx="4637087" cy="701055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Insert point here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C6A52B14-1825-8D6A-BE7F-F52CD250BB9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25455" y="3051335"/>
            <a:ext cx="4637087" cy="701055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Insert point here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BFA83E1A-9C08-A1D9-D665-44C76EF3CB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826260" y="4042332"/>
            <a:ext cx="4637087" cy="701055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Insert point here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4F46FE19-25E7-A35E-7880-14D8F76B5C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825454" y="5033329"/>
            <a:ext cx="4637087" cy="701055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Insert point here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0641300-6A8C-934B-7322-F17A7C808785}"/>
              </a:ext>
            </a:extLst>
          </p:cNvPr>
          <p:cNvCxnSpPr>
            <a:cxnSpLocks/>
            <a:stCxn id="9" idx="3"/>
          </p:cNvCxnSpPr>
          <p:nvPr userDrawn="1"/>
        </p:nvCxnSpPr>
        <p:spPr>
          <a:xfrm>
            <a:off x="5280643" y="2410868"/>
            <a:ext cx="15448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72EA0B4-C0BD-299A-E5BD-B5C3A2817B25}"/>
              </a:ext>
            </a:extLst>
          </p:cNvPr>
          <p:cNvCxnSpPr>
            <a:cxnSpLocks/>
          </p:cNvCxnSpPr>
          <p:nvPr userDrawn="1"/>
        </p:nvCxnSpPr>
        <p:spPr>
          <a:xfrm>
            <a:off x="5280641" y="3397924"/>
            <a:ext cx="15448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61A33F6-0D89-0352-62A0-0CDF92E40896}"/>
              </a:ext>
            </a:extLst>
          </p:cNvPr>
          <p:cNvCxnSpPr>
            <a:cxnSpLocks/>
          </p:cNvCxnSpPr>
          <p:nvPr userDrawn="1"/>
        </p:nvCxnSpPr>
        <p:spPr>
          <a:xfrm>
            <a:off x="5280641" y="4400928"/>
            <a:ext cx="15448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97BBE9-D0E0-25CA-BF4E-0E9DE4AFA4F1}"/>
              </a:ext>
            </a:extLst>
          </p:cNvPr>
          <p:cNvCxnSpPr>
            <a:cxnSpLocks/>
          </p:cNvCxnSpPr>
          <p:nvPr userDrawn="1"/>
        </p:nvCxnSpPr>
        <p:spPr>
          <a:xfrm>
            <a:off x="5280641" y="5400389"/>
            <a:ext cx="15448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06971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B4AC79A-CA2B-9C9C-ADA3-238E8D42C4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5" y="468313"/>
            <a:ext cx="12192005" cy="1828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8800">
                <a:latin typeface="+mj-lt"/>
              </a:defRPr>
            </a:lvl1pPr>
          </a:lstStyle>
          <a:p>
            <a:pPr lvl="0"/>
            <a:r>
              <a:rPr lang="en-US"/>
              <a:t>From XXX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3C36494C-8E42-FA0C-5F22-B7B9104309B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4194282"/>
            <a:ext cx="12192005" cy="1828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8800">
                <a:latin typeface="+mj-lt"/>
              </a:defRPr>
            </a:lvl1pPr>
          </a:lstStyle>
          <a:p>
            <a:pPr lvl="0"/>
            <a:r>
              <a:rPr lang="en-US"/>
              <a:t>Add in text here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B84A50B0-281F-94DC-1440-54EEF51BAB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-11" y="2275802"/>
            <a:ext cx="12192005" cy="1828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to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DA4E7893-C56A-302B-C839-EF34E0371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290FEC57-DD1D-5669-3693-6AB3E223C73C}"/>
              </a:ext>
            </a:extLst>
          </p:cNvPr>
          <p:cNvSpPr>
            <a:spLocks noChangeAspect="1"/>
          </p:cNvSpPr>
          <p:nvPr userDrawn="1"/>
        </p:nvSpPr>
        <p:spPr>
          <a:xfrm rot="16200000">
            <a:off x="5409563" y="-3112467"/>
            <a:ext cx="1372833" cy="12191994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85407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817FAF8-BC0F-8889-4972-5401026CF5BA}"/>
              </a:ext>
            </a:extLst>
          </p:cNvPr>
          <p:cNvSpPr/>
          <p:nvPr userDrawn="1"/>
        </p:nvSpPr>
        <p:spPr>
          <a:xfrm>
            <a:off x="0" y="0"/>
            <a:ext cx="7300223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7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20">
            <a:extLst>
              <a:ext uri="{FF2B5EF4-FFF2-40B4-BE49-F238E27FC236}">
                <a16:creationId xmlns:a16="http://schemas.microsoft.com/office/drawing/2014/main" id="{2F3CA323-491B-FB02-5787-66B7AF0920F4}"/>
              </a:ext>
            </a:extLst>
          </p:cNvPr>
          <p:cNvSpPr/>
          <p:nvPr userDrawn="1"/>
        </p:nvSpPr>
        <p:spPr>
          <a:xfrm>
            <a:off x="5497528" y="0"/>
            <a:ext cx="6899793" cy="6858000"/>
          </a:xfrm>
          <a:custGeom>
            <a:avLst/>
            <a:gdLst>
              <a:gd name="connsiteX0" fmla="*/ 0 w 5716772"/>
              <a:gd name="connsiteY0" fmla="*/ 0 h 6701743"/>
              <a:gd name="connsiteX1" fmla="*/ 5716772 w 5716772"/>
              <a:gd name="connsiteY1" fmla="*/ 0 h 6701743"/>
              <a:gd name="connsiteX2" fmla="*/ 5716772 w 5716772"/>
              <a:gd name="connsiteY2" fmla="*/ 6701743 h 6701743"/>
              <a:gd name="connsiteX3" fmla="*/ 0 w 5716772"/>
              <a:gd name="connsiteY3" fmla="*/ 6701743 h 6701743"/>
              <a:gd name="connsiteX4" fmla="*/ 0 w 5716772"/>
              <a:gd name="connsiteY4" fmla="*/ 0 h 6701743"/>
              <a:gd name="connsiteX0" fmla="*/ 10 w 5716782"/>
              <a:gd name="connsiteY0" fmla="*/ 0 h 6701743"/>
              <a:gd name="connsiteX1" fmla="*/ 5716782 w 5716782"/>
              <a:gd name="connsiteY1" fmla="*/ 0 h 6701743"/>
              <a:gd name="connsiteX2" fmla="*/ 5716782 w 5716782"/>
              <a:gd name="connsiteY2" fmla="*/ 6701743 h 6701743"/>
              <a:gd name="connsiteX3" fmla="*/ 10 w 5716782"/>
              <a:gd name="connsiteY3" fmla="*/ 6701743 h 6701743"/>
              <a:gd name="connsiteX4" fmla="*/ 903777 w 5716782"/>
              <a:gd name="connsiteY4" fmla="*/ 3104707 h 6701743"/>
              <a:gd name="connsiteX5" fmla="*/ 10 w 5716782"/>
              <a:gd name="connsiteY5" fmla="*/ 0 h 6701743"/>
              <a:gd name="connsiteX0" fmla="*/ 10 w 5716782"/>
              <a:gd name="connsiteY0" fmla="*/ 0 h 6701743"/>
              <a:gd name="connsiteX1" fmla="*/ 5716782 w 5716782"/>
              <a:gd name="connsiteY1" fmla="*/ 0 h 6701743"/>
              <a:gd name="connsiteX2" fmla="*/ 5716782 w 5716782"/>
              <a:gd name="connsiteY2" fmla="*/ 6701743 h 6701743"/>
              <a:gd name="connsiteX3" fmla="*/ 10 w 5716782"/>
              <a:gd name="connsiteY3" fmla="*/ 6701743 h 6701743"/>
              <a:gd name="connsiteX4" fmla="*/ 1020735 w 5716782"/>
              <a:gd name="connsiteY4" fmla="*/ 3125972 h 6701743"/>
              <a:gd name="connsiteX5" fmla="*/ 10 w 5716782"/>
              <a:gd name="connsiteY5" fmla="*/ 0 h 6701743"/>
              <a:gd name="connsiteX0" fmla="*/ 0 w 5716772"/>
              <a:gd name="connsiteY0" fmla="*/ 0 h 6701743"/>
              <a:gd name="connsiteX1" fmla="*/ 5716772 w 5716772"/>
              <a:gd name="connsiteY1" fmla="*/ 0 h 6701743"/>
              <a:gd name="connsiteX2" fmla="*/ 5716772 w 5716772"/>
              <a:gd name="connsiteY2" fmla="*/ 6701743 h 6701743"/>
              <a:gd name="connsiteX3" fmla="*/ 0 w 5716772"/>
              <a:gd name="connsiteY3" fmla="*/ 6701743 h 6701743"/>
              <a:gd name="connsiteX4" fmla="*/ 1020725 w 5716772"/>
              <a:gd name="connsiteY4" fmla="*/ 3125972 h 6701743"/>
              <a:gd name="connsiteX5" fmla="*/ 0 w 5716772"/>
              <a:gd name="connsiteY5" fmla="*/ 0 h 6701743"/>
              <a:gd name="connsiteX0" fmla="*/ 0 w 5716772"/>
              <a:gd name="connsiteY0" fmla="*/ 0 h 6701743"/>
              <a:gd name="connsiteX1" fmla="*/ 5716772 w 5716772"/>
              <a:gd name="connsiteY1" fmla="*/ 0 h 6701743"/>
              <a:gd name="connsiteX2" fmla="*/ 5716772 w 5716772"/>
              <a:gd name="connsiteY2" fmla="*/ 6701743 h 6701743"/>
              <a:gd name="connsiteX3" fmla="*/ 0 w 5716772"/>
              <a:gd name="connsiteY3" fmla="*/ 6701743 h 6701743"/>
              <a:gd name="connsiteX4" fmla="*/ 1020725 w 5716772"/>
              <a:gd name="connsiteY4" fmla="*/ 3125972 h 6701743"/>
              <a:gd name="connsiteX5" fmla="*/ 0 w 5716772"/>
              <a:gd name="connsiteY5" fmla="*/ 0 h 6701743"/>
              <a:gd name="connsiteX0" fmla="*/ 0 w 5716772"/>
              <a:gd name="connsiteY0" fmla="*/ 0 h 6701743"/>
              <a:gd name="connsiteX1" fmla="*/ 5716772 w 5716772"/>
              <a:gd name="connsiteY1" fmla="*/ 0 h 6701743"/>
              <a:gd name="connsiteX2" fmla="*/ 5716772 w 5716772"/>
              <a:gd name="connsiteY2" fmla="*/ 6701743 h 6701743"/>
              <a:gd name="connsiteX3" fmla="*/ 0 w 5716772"/>
              <a:gd name="connsiteY3" fmla="*/ 6701743 h 6701743"/>
              <a:gd name="connsiteX4" fmla="*/ 1020725 w 5716772"/>
              <a:gd name="connsiteY4" fmla="*/ 3402419 h 6701743"/>
              <a:gd name="connsiteX5" fmla="*/ 0 w 5716772"/>
              <a:gd name="connsiteY5" fmla="*/ 0 h 6701743"/>
              <a:gd name="connsiteX0" fmla="*/ 0 w 5716772"/>
              <a:gd name="connsiteY0" fmla="*/ 0 h 6701743"/>
              <a:gd name="connsiteX1" fmla="*/ 5716772 w 5716772"/>
              <a:gd name="connsiteY1" fmla="*/ 0 h 6701743"/>
              <a:gd name="connsiteX2" fmla="*/ 5716772 w 5716772"/>
              <a:gd name="connsiteY2" fmla="*/ 6701743 h 6701743"/>
              <a:gd name="connsiteX3" fmla="*/ 0 w 5716772"/>
              <a:gd name="connsiteY3" fmla="*/ 6701743 h 6701743"/>
              <a:gd name="connsiteX4" fmla="*/ 1020725 w 5716772"/>
              <a:gd name="connsiteY4" fmla="*/ 3402419 h 6701743"/>
              <a:gd name="connsiteX5" fmla="*/ 0 w 5716772"/>
              <a:gd name="connsiteY5" fmla="*/ 0 h 670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6772" h="6701743">
                <a:moveTo>
                  <a:pt x="0" y="0"/>
                </a:moveTo>
                <a:lnTo>
                  <a:pt x="5716772" y="0"/>
                </a:lnTo>
                <a:lnTo>
                  <a:pt x="5716772" y="6701743"/>
                </a:lnTo>
                <a:lnTo>
                  <a:pt x="0" y="6701743"/>
                </a:lnTo>
                <a:lnTo>
                  <a:pt x="1020725" y="340241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7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C246E7BE-769D-E0D6-A10F-CF3DA30DEC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3722" y="266700"/>
            <a:ext cx="1366521" cy="607337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 sz="4000">
                <a:solidFill>
                  <a:schemeClr val="bg1"/>
                </a:solidFill>
              </a:rPr>
              <a:t>FROM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5C1BE053-E322-0735-0D60-E7921F9FF31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019390" y="266700"/>
            <a:ext cx="2743200" cy="608013"/>
          </a:xfrm>
        </p:spPr>
        <p:txBody>
          <a:bodyPr>
            <a:noAutofit/>
          </a:bodyPr>
          <a:lstStyle>
            <a:lvl2pPr marL="457200" indent="0">
              <a:buNone/>
              <a:defRPr/>
            </a:lvl2pPr>
            <a:lvl4pPr marL="1371600" indent="0" algn="r">
              <a:buNone/>
              <a:defRPr sz="4000">
                <a:solidFill>
                  <a:schemeClr val="tx1"/>
                </a:solidFill>
                <a:latin typeface="+mj-lt"/>
              </a:defRPr>
            </a:lvl4pPr>
          </a:lstStyle>
          <a:p>
            <a:pPr lvl="3"/>
            <a:r>
              <a:rPr lang="en-US"/>
              <a:t>TO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B23050B-D0EF-00B0-2401-05DED203C9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79168" y="0"/>
            <a:ext cx="3712609" cy="6857998"/>
          </a:xfrm>
        </p:spPr>
        <p:txBody>
          <a:bodyPr>
            <a:noAutofit/>
          </a:bodyPr>
          <a:lstStyle>
            <a:lvl1pPr algn="r">
              <a:defRPr sz="88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r" defTabSz="914400" rtl="0" eaLnBrk="1" fontAlgn="ctr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anuka" panose="020D0806070702040204" pitchFamily="34" charset="77"/>
                <a:ea typeface="+mj-ea"/>
                <a:cs typeface="Poppins ExtraLight" pitchFamily="2" charset="77"/>
              </a:rPr>
              <a:t>Awesome</a:t>
            </a:r>
            <a:br>
              <a:rPr kumimoji="0" lang="en-GB" sz="8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anuka" panose="020D0806070702040204" pitchFamily="34" charset="77"/>
                <a:ea typeface="+mj-ea"/>
                <a:cs typeface="Poppins ExtraLight" pitchFamily="2" charset="77"/>
              </a:rPr>
            </a:br>
            <a:r>
              <a:rPr kumimoji="0" lang="en-GB" sz="8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anuka" panose="020D0806070702040204" pitchFamily="34" charset="77"/>
                <a:ea typeface="+mj-ea"/>
                <a:cs typeface="Poppins ExtraLight" pitchFamily="2" charset="77"/>
              </a:rPr>
              <a:t>Shaken</a:t>
            </a:r>
            <a:br>
              <a:rPr kumimoji="0" lang="en-GB" sz="8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anuka" panose="020D0806070702040204" pitchFamily="34" charset="77"/>
                <a:ea typeface="+mj-ea"/>
                <a:cs typeface="Poppins ExtraLight" pitchFamily="2" charset="77"/>
              </a:rPr>
            </a:br>
            <a:r>
              <a:rPr kumimoji="0" lang="en-GB" sz="8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anuka" panose="020D0806070702040204" pitchFamily="34" charset="77"/>
                <a:ea typeface="+mj-ea"/>
                <a:cs typeface="Poppins ExtraLight" pitchFamily="2" charset="77"/>
              </a:rPr>
              <a:t>Supportive </a:t>
            </a:r>
            <a:br>
              <a:rPr kumimoji="0" lang="en-GB" sz="8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anuka" panose="020D0806070702040204" pitchFamily="34" charset="77"/>
                <a:ea typeface="+mj-ea"/>
                <a:cs typeface="Poppins ExtraLight" pitchFamily="2" charset="77"/>
              </a:rPr>
            </a:br>
            <a:r>
              <a:rPr kumimoji="0" lang="en-GB" sz="8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anuka" panose="020D0806070702040204" pitchFamily="34" charset="77"/>
                <a:ea typeface="+mj-ea"/>
                <a:cs typeface="Poppins ExtraLight" pitchFamily="2" charset="77"/>
              </a:rPr>
              <a:t>Tolerant</a:t>
            </a:r>
            <a:endParaRPr kumimoji="0" lang="en-US" sz="8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Manuka" panose="020D0806070702040204" pitchFamily="34" charset="77"/>
              <a:ea typeface="+mj-ea"/>
              <a:cs typeface="Poppins ExtraLight" pitchFamily="2" charset="77"/>
            </a:endParaRP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7E41D125-9C26-72EE-B322-7A2712CAB9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98409" y="-3"/>
            <a:ext cx="4827209" cy="6857999"/>
          </a:xfrm>
        </p:spPr>
        <p:txBody>
          <a:bodyPr anchor="ctr">
            <a:noAutofit/>
          </a:bodyPr>
          <a:lstStyle>
            <a:lvl2pPr marL="457200" indent="0">
              <a:buNone/>
              <a:defRPr/>
            </a:lvl2pPr>
            <a:lvl4pPr marL="1371600" indent="0" algn="l">
              <a:lnSpc>
                <a:spcPct val="80000"/>
              </a:lnSpc>
              <a:buNone/>
              <a:defRPr sz="9600">
                <a:solidFill>
                  <a:schemeClr val="tx1"/>
                </a:solidFill>
                <a:latin typeface="+mj-lt"/>
              </a:defRPr>
            </a:lvl4pPr>
          </a:lstStyle>
          <a:p>
            <a:pPr lvl="3"/>
            <a:r>
              <a:rPr lang="en-US"/>
              <a:t>Superb</a:t>
            </a:r>
          </a:p>
          <a:p>
            <a:pPr lvl="3"/>
            <a:r>
              <a:rPr lang="en-US"/>
              <a:t>Stirred</a:t>
            </a:r>
          </a:p>
          <a:p>
            <a:pPr lvl="3"/>
            <a:r>
              <a:rPr lang="en-US"/>
              <a:t>Drunk</a:t>
            </a:r>
          </a:p>
          <a:p>
            <a:pPr lvl="3"/>
            <a:r>
              <a:rPr lang="en-US"/>
              <a:t>Offensive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FC17A1D-1CFD-1EAA-B09F-21C1E31322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9442" y="6322573"/>
            <a:ext cx="859726" cy="365125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A34D0F35-897A-2945-1222-6DF13396B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062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817FAF8-BC0F-8889-4972-5401026CF5BA}"/>
              </a:ext>
            </a:extLst>
          </p:cNvPr>
          <p:cNvSpPr/>
          <p:nvPr userDrawn="1"/>
        </p:nvSpPr>
        <p:spPr>
          <a:xfrm rot="16200000">
            <a:off x="2666996" y="-2667001"/>
            <a:ext cx="6858002" cy="12192001"/>
          </a:xfrm>
          <a:prstGeom prst="rect">
            <a:avLst/>
          </a:prstGeom>
          <a:gradFill>
            <a:gsLst>
              <a:gs pos="0">
                <a:schemeClr val="accent2"/>
              </a:gs>
              <a:gs pos="7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20">
            <a:extLst>
              <a:ext uri="{FF2B5EF4-FFF2-40B4-BE49-F238E27FC236}">
                <a16:creationId xmlns:a16="http://schemas.microsoft.com/office/drawing/2014/main" id="{2F3CA323-491B-FB02-5787-66B7AF0920F4}"/>
              </a:ext>
            </a:extLst>
          </p:cNvPr>
          <p:cNvSpPr/>
          <p:nvPr userDrawn="1"/>
        </p:nvSpPr>
        <p:spPr>
          <a:xfrm rot="5400000">
            <a:off x="3895036" y="-1421208"/>
            <a:ext cx="4401922" cy="12192001"/>
          </a:xfrm>
          <a:custGeom>
            <a:avLst/>
            <a:gdLst>
              <a:gd name="connsiteX0" fmla="*/ 0 w 5716772"/>
              <a:gd name="connsiteY0" fmla="*/ 0 h 6701743"/>
              <a:gd name="connsiteX1" fmla="*/ 5716772 w 5716772"/>
              <a:gd name="connsiteY1" fmla="*/ 0 h 6701743"/>
              <a:gd name="connsiteX2" fmla="*/ 5716772 w 5716772"/>
              <a:gd name="connsiteY2" fmla="*/ 6701743 h 6701743"/>
              <a:gd name="connsiteX3" fmla="*/ 0 w 5716772"/>
              <a:gd name="connsiteY3" fmla="*/ 6701743 h 6701743"/>
              <a:gd name="connsiteX4" fmla="*/ 0 w 5716772"/>
              <a:gd name="connsiteY4" fmla="*/ 0 h 6701743"/>
              <a:gd name="connsiteX0" fmla="*/ 10 w 5716782"/>
              <a:gd name="connsiteY0" fmla="*/ 0 h 6701743"/>
              <a:gd name="connsiteX1" fmla="*/ 5716782 w 5716782"/>
              <a:gd name="connsiteY1" fmla="*/ 0 h 6701743"/>
              <a:gd name="connsiteX2" fmla="*/ 5716782 w 5716782"/>
              <a:gd name="connsiteY2" fmla="*/ 6701743 h 6701743"/>
              <a:gd name="connsiteX3" fmla="*/ 10 w 5716782"/>
              <a:gd name="connsiteY3" fmla="*/ 6701743 h 6701743"/>
              <a:gd name="connsiteX4" fmla="*/ 903777 w 5716782"/>
              <a:gd name="connsiteY4" fmla="*/ 3104707 h 6701743"/>
              <a:gd name="connsiteX5" fmla="*/ 10 w 5716782"/>
              <a:gd name="connsiteY5" fmla="*/ 0 h 6701743"/>
              <a:gd name="connsiteX0" fmla="*/ 10 w 5716782"/>
              <a:gd name="connsiteY0" fmla="*/ 0 h 6701743"/>
              <a:gd name="connsiteX1" fmla="*/ 5716782 w 5716782"/>
              <a:gd name="connsiteY1" fmla="*/ 0 h 6701743"/>
              <a:gd name="connsiteX2" fmla="*/ 5716782 w 5716782"/>
              <a:gd name="connsiteY2" fmla="*/ 6701743 h 6701743"/>
              <a:gd name="connsiteX3" fmla="*/ 10 w 5716782"/>
              <a:gd name="connsiteY3" fmla="*/ 6701743 h 6701743"/>
              <a:gd name="connsiteX4" fmla="*/ 1020735 w 5716782"/>
              <a:gd name="connsiteY4" fmla="*/ 3125972 h 6701743"/>
              <a:gd name="connsiteX5" fmla="*/ 10 w 5716782"/>
              <a:gd name="connsiteY5" fmla="*/ 0 h 6701743"/>
              <a:gd name="connsiteX0" fmla="*/ 0 w 5716772"/>
              <a:gd name="connsiteY0" fmla="*/ 0 h 6701743"/>
              <a:gd name="connsiteX1" fmla="*/ 5716772 w 5716772"/>
              <a:gd name="connsiteY1" fmla="*/ 0 h 6701743"/>
              <a:gd name="connsiteX2" fmla="*/ 5716772 w 5716772"/>
              <a:gd name="connsiteY2" fmla="*/ 6701743 h 6701743"/>
              <a:gd name="connsiteX3" fmla="*/ 0 w 5716772"/>
              <a:gd name="connsiteY3" fmla="*/ 6701743 h 6701743"/>
              <a:gd name="connsiteX4" fmla="*/ 1020725 w 5716772"/>
              <a:gd name="connsiteY4" fmla="*/ 3125972 h 6701743"/>
              <a:gd name="connsiteX5" fmla="*/ 0 w 5716772"/>
              <a:gd name="connsiteY5" fmla="*/ 0 h 6701743"/>
              <a:gd name="connsiteX0" fmla="*/ 0 w 5716772"/>
              <a:gd name="connsiteY0" fmla="*/ 0 h 6701743"/>
              <a:gd name="connsiteX1" fmla="*/ 5716772 w 5716772"/>
              <a:gd name="connsiteY1" fmla="*/ 0 h 6701743"/>
              <a:gd name="connsiteX2" fmla="*/ 5716772 w 5716772"/>
              <a:gd name="connsiteY2" fmla="*/ 6701743 h 6701743"/>
              <a:gd name="connsiteX3" fmla="*/ 0 w 5716772"/>
              <a:gd name="connsiteY3" fmla="*/ 6701743 h 6701743"/>
              <a:gd name="connsiteX4" fmla="*/ 1020725 w 5716772"/>
              <a:gd name="connsiteY4" fmla="*/ 3125972 h 6701743"/>
              <a:gd name="connsiteX5" fmla="*/ 0 w 5716772"/>
              <a:gd name="connsiteY5" fmla="*/ 0 h 6701743"/>
              <a:gd name="connsiteX0" fmla="*/ 0 w 5716772"/>
              <a:gd name="connsiteY0" fmla="*/ 0 h 6701743"/>
              <a:gd name="connsiteX1" fmla="*/ 5716772 w 5716772"/>
              <a:gd name="connsiteY1" fmla="*/ 0 h 6701743"/>
              <a:gd name="connsiteX2" fmla="*/ 5716772 w 5716772"/>
              <a:gd name="connsiteY2" fmla="*/ 6701743 h 6701743"/>
              <a:gd name="connsiteX3" fmla="*/ 0 w 5716772"/>
              <a:gd name="connsiteY3" fmla="*/ 6701743 h 6701743"/>
              <a:gd name="connsiteX4" fmla="*/ 1020725 w 5716772"/>
              <a:gd name="connsiteY4" fmla="*/ 3402419 h 6701743"/>
              <a:gd name="connsiteX5" fmla="*/ 0 w 5716772"/>
              <a:gd name="connsiteY5" fmla="*/ 0 h 6701743"/>
              <a:gd name="connsiteX0" fmla="*/ 0 w 5716772"/>
              <a:gd name="connsiteY0" fmla="*/ 0 h 6701743"/>
              <a:gd name="connsiteX1" fmla="*/ 5716772 w 5716772"/>
              <a:gd name="connsiteY1" fmla="*/ 0 h 6701743"/>
              <a:gd name="connsiteX2" fmla="*/ 5716772 w 5716772"/>
              <a:gd name="connsiteY2" fmla="*/ 6701743 h 6701743"/>
              <a:gd name="connsiteX3" fmla="*/ 0 w 5716772"/>
              <a:gd name="connsiteY3" fmla="*/ 6701743 h 6701743"/>
              <a:gd name="connsiteX4" fmla="*/ 1020725 w 5716772"/>
              <a:gd name="connsiteY4" fmla="*/ 3402419 h 6701743"/>
              <a:gd name="connsiteX5" fmla="*/ 0 w 5716772"/>
              <a:gd name="connsiteY5" fmla="*/ 0 h 670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6772" h="6701743">
                <a:moveTo>
                  <a:pt x="0" y="0"/>
                </a:moveTo>
                <a:lnTo>
                  <a:pt x="5716772" y="0"/>
                </a:lnTo>
                <a:lnTo>
                  <a:pt x="5716772" y="6701743"/>
                </a:lnTo>
                <a:lnTo>
                  <a:pt x="0" y="6701743"/>
                </a:lnTo>
                <a:lnTo>
                  <a:pt x="1020725" y="340241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7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FC17A1D-1CFD-1EAA-B09F-21C1E31322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9442" y="6322573"/>
            <a:ext cx="859726" cy="365125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A34D0F35-897A-2945-1222-6DF13396B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B4AC79A-CA2B-9C9C-ADA3-238E8D42C4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5" y="468313"/>
            <a:ext cx="12192005" cy="1828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8800">
                <a:latin typeface="+mj-lt"/>
              </a:defRPr>
            </a:lvl1pPr>
          </a:lstStyle>
          <a:p>
            <a:pPr lvl="0"/>
            <a:r>
              <a:rPr lang="en-US"/>
              <a:t>From XXX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3C36494C-8E42-FA0C-5F22-B7B9104309B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4194282"/>
            <a:ext cx="12192005" cy="1828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8800">
                <a:latin typeface="+mj-lt"/>
              </a:defRPr>
            </a:lvl1pPr>
          </a:lstStyle>
          <a:p>
            <a:pPr lvl="0"/>
            <a:r>
              <a:rPr lang="en-US"/>
              <a:t>Add in text here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B84A50B0-281F-94DC-1440-54EEF51BAB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-11" y="2275802"/>
            <a:ext cx="12192005" cy="1828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to</a:t>
            </a:r>
          </a:p>
        </p:txBody>
      </p:sp>
    </p:spTree>
    <p:extLst>
      <p:ext uri="{BB962C8B-B14F-4D97-AF65-F5344CB8AC3E}">
        <p14:creationId xmlns:p14="http://schemas.microsoft.com/office/powerpoint/2010/main" val="29377173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5B5A506B-06FE-28DF-AD8E-B143E51A4073}"/>
              </a:ext>
            </a:extLst>
          </p:cNvPr>
          <p:cNvSpPr>
            <a:spLocks noChangeAspect="1"/>
          </p:cNvSpPr>
          <p:nvPr userDrawn="1"/>
        </p:nvSpPr>
        <p:spPr>
          <a:xfrm rot="10800000">
            <a:off x="11147481" y="1503764"/>
            <a:ext cx="615109" cy="4062325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38100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3C1FC11E-C8D2-0807-9685-E192AB14FA70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429410" y="1503764"/>
            <a:ext cx="615109" cy="4062325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38100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87B4F52C-441F-7804-F6EB-BB829AA12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25">
            <a:extLst>
              <a:ext uri="{FF2B5EF4-FFF2-40B4-BE49-F238E27FC236}">
                <a16:creationId xmlns:a16="http://schemas.microsoft.com/office/drawing/2014/main" id="{34FEBB04-E07E-5D79-6F18-53F22F16E9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2230" y="1453526"/>
            <a:ext cx="5749706" cy="806450"/>
          </a:xfrm>
        </p:spPr>
        <p:txBody>
          <a:bodyPr anchor="ctr"/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Holistic Strategy</a:t>
            </a:r>
          </a:p>
        </p:txBody>
      </p:sp>
      <p:sp>
        <p:nvSpPr>
          <p:cNvPr id="10" name="Text Placeholder 25">
            <a:extLst>
              <a:ext uri="{FF2B5EF4-FFF2-40B4-BE49-F238E27FC236}">
                <a16:creationId xmlns:a16="http://schemas.microsoft.com/office/drawing/2014/main" id="{9A548B04-CBED-7373-4A21-DDE33A82648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37270" y="1453526"/>
            <a:ext cx="3171476" cy="806450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Tactical Recommendation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968BD85A-7F16-9733-2785-F2CD70FEAB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42928" y="2468557"/>
            <a:ext cx="5749706" cy="806450"/>
          </a:xfrm>
        </p:spPr>
        <p:txBody>
          <a:bodyPr anchor="ctr"/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Global + Regional Insights</a:t>
            </a:r>
          </a:p>
        </p:txBody>
      </p:sp>
      <p:sp>
        <p:nvSpPr>
          <p:cNvPr id="12" name="Text Placeholder 25">
            <a:extLst>
              <a:ext uri="{FF2B5EF4-FFF2-40B4-BE49-F238E27FC236}">
                <a16:creationId xmlns:a16="http://schemas.microsoft.com/office/drawing/2014/main" id="{B37D2DE5-B1DA-22CB-157A-13959ADBBA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27968" y="2468557"/>
            <a:ext cx="3171476" cy="806450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Global Media Framework</a:t>
            </a:r>
          </a:p>
        </p:txBody>
      </p:sp>
      <p:sp>
        <p:nvSpPr>
          <p:cNvPr id="13" name="Text Placeholder 25">
            <a:extLst>
              <a:ext uri="{FF2B5EF4-FFF2-40B4-BE49-F238E27FC236}">
                <a16:creationId xmlns:a16="http://schemas.microsoft.com/office/drawing/2014/main" id="{1798FA39-53F4-F1B7-F9A6-B909118184B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33626" y="3614098"/>
            <a:ext cx="5749706" cy="806450"/>
          </a:xfrm>
        </p:spPr>
        <p:txBody>
          <a:bodyPr anchor="ctr"/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Advanced Measurement with </a:t>
            </a:r>
            <a:br>
              <a:rPr lang="en-US"/>
            </a:br>
            <a:r>
              <a:rPr lang="en-US"/>
              <a:t>Clear Action Oriented Insights</a:t>
            </a:r>
          </a:p>
        </p:txBody>
      </p:sp>
      <p:sp>
        <p:nvSpPr>
          <p:cNvPr id="14" name="Text Placeholder 25">
            <a:extLst>
              <a:ext uri="{FF2B5EF4-FFF2-40B4-BE49-F238E27FC236}">
                <a16:creationId xmlns:a16="http://schemas.microsoft.com/office/drawing/2014/main" id="{E1327CB1-CF9B-0075-99DA-E47D6A964D3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18666" y="3614098"/>
            <a:ext cx="3171476" cy="806450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Foundational Reporting</a:t>
            </a:r>
          </a:p>
        </p:txBody>
      </p:sp>
      <p:sp>
        <p:nvSpPr>
          <p:cNvPr id="15" name="Text Placeholder 25">
            <a:extLst>
              <a:ext uri="{FF2B5EF4-FFF2-40B4-BE49-F238E27FC236}">
                <a16:creationId xmlns:a16="http://schemas.microsoft.com/office/drawing/2014/main" id="{369F6910-4B16-FAAC-3B88-C631BA126C8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33626" y="4759639"/>
            <a:ext cx="5749706" cy="806450"/>
          </a:xfrm>
        </p:spPr>
        <p:txBody>
          <a:bodyPr anchor="ctr"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Business Growth</a:t>
            </a:r>
          </a:p>
        </p:txBody>
      </p:sp>
      <p:sp>
        <p:nvSpPr>
          <p:cNvPr id="16" name="Text Placeholder 25">
            <a:extLst>
              <a:ext uri="{FF2B5EF4-FFF2-40B4-BE49-F238E27FC236}">
                <a16:creationId xmlns:a16="http://schemas.microsoft.com/office/drawing/2014/main" id="{D8C6CDF8-E34A-12F5-2875-37BAB8A48D0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18666" y="4759639"/>
            <a:ext cx="3171476" cy="806450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ROAs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E2A41F4-F097-06D7-C15F-AAD9FDD76F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92827"/>
            <a:ext cx="9359910" cy="785944"/>
          </a:xfrm>
        </p:spPr>
        <p:txBody>
          <a:bodyPr lIns="0">
            <a:noAutofit/>
          </a:bodyPr>
          <a:lstStyle>
            <a:lvl1pPr>
              <a:defRPr sz="3600"/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E87C1788-8497-DB42-AE4C-C7A02242F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9409" y="1078771"/>
            <a:ext cx="11500862" cy="510047"/>
          </a:xfrm>
        </p:spPr>
        <p:txBody>
          <a:bodyPr lIns="0" tIns="0" rIns="0" bIns="0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</p:spTree>
    <p:extLst>
      <p:ext uri="{BB962C8B-B14F-4D97-AF65-F5344CB8AC3E}">
        <p14:creationId xmlns:p14="http://schemas.microsoft.com/office/powerpoint/2010/main" val="24957215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22AA2-55C4-E545-B4F7-9A8B7F8DED9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2945" y="2601001"/>
            <a:ext cx="1938618" cy="827999"/>
          </a:xfrm>
        </p:spPr>
        <p:txBody>
          <a:bodyPr tIns="0" rIns="0" bIns="180000" numCol="1" spcCol="360000" anchor="ctr" anchorCtr="0"/>
          <a:lstStyle>
            <a:lvl1pPr marL="0" indent="0" algn="ctr">
              <a:lnSpc>
                <a:spcPct val="120000"/>
              </a:lnSpc>
              <a:buNone/>
              <a:defRPr sz="7200" b="0" i="0">
                <a:latin typeface="+mj-lt"/>
                <a:cs typeface="Inter" panose="02000503000000020004" pitchFamily="2" charset="0"/>
              </a:defRPr>
            </a:lvl1pPr>
            <a:lvl2pPr marL="4572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2pPr>
            <a:lvl3pPr marL="9144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3pPr>
            <a:lvl4pPr marL="13716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4pPr>
            <a:lvl5pPr marL="18288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35185-9781-69ED-14AE-F22369B469E1}"/>
              </a:ext>
            </a:extLst>
          </p:cNvPr>
          <p:cNvSpPr txBox="1"/>
          <p:nvPr userDrawn="1"/>
        </p:nvSpPr>
        <p:spPr>
          <a:xfrm>
            <a:off x="778933" y="-1049867"/>
            <a:ext cx="1847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l">
              <a:buNone/>
            </a:pPr>
            <a:endParaRPr lang="en-US" b="0" i="0">
              <a:latin typeface="Inter" panose="02000503000000020004" pitchFamily="2" charset="0"/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67ABCD4B-F713-BE7B-F58C-E0B928286BF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9409" y="1078771"/>
            <a:ext cx="11500862" cy="510047"/>
          </a:xfrm>
        </p:spPr>
        <p:txBody>
          <a:bodyPr lIns="0" tIns="0" rIns="0" bIns="0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46298E0A-044D-1002-04DA-A682D6625639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 rot="10800000">
            <a:off x="3101564" y="2601000"/>
            <a:ext cx="289356" cy="82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14" name="Text Placeholder 17">
            <a:extLst>
              <a:ext uri="{FF2B5EF4-FFF2-40B4-BE49-F238E27FC236}">
                <a16:creationId xmlns:a16="http://schemas.microsoft.com/office/drawing/2014/main" id="{4E58F09A-BA02-2876-C38F-AE6AF05E94C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846694" y="2601000"/>
            <a:ext cx="289356" cy="82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0444D7C5-43A4-019D-61CF-19A6C1B2A838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1162945" y="3917487"/>
            <a:ext cx="1938618" cy="1221709"/>
          </a:xfrm>
        </p:spPr>
        <p:txBody>
          <a:bodyPr numCol="1" spcCol="360000"/>
          <a:lstStyle>
            <a:lvl1pPr marL="0" indent="0" algn="ctr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1pPr>
            <a:lvl2pPr marL="4572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2pPr>
            <a:lvl3pPr marL="9144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3pPr>
            <a:lvl4pPr marL="13716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4pPr>
            <a:lvl5pPr marL="18288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5pPr>
          </a:lstStyle>
          <a:p>
            <a:pPr lvl="0"/>
            <a:r>
              <a:rPr lang="en-GB"/>
              <a:t>Click to edit</a:t>
            </a:r>
            <a:endParaRPr lang="en-US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9ABB71D3-3F58-AF8A-B400-5B11FC07F4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62945" y="3537571"/>
            <a:ext cx="1938618" cy="271343"/>
          </a:xfrm>
        </p:spPr>
        <p:txBody>
          <a:bodyPr lIns="0" tIns="0" rIns="0" bIns="0" anchor="ctr" anchorCtr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b="0" i="0" cap="none" baseline="0">
                <a:solidFill>
                  <a:schemeClr val="accent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C4B3DB6E-15A6-7994-4E23-5F7A45B61AD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5131945" y="2601001"/>
            <a:ext cx="1938618" cy="827999"/>
          </a:xfrm>
        </p:spPr>
        <p:txBody>
          <a:bodyPr tIns="0" rIns="0" bIns="180000" numCol="1" spcCol="360000" anchor="ctr" anchorCtr="0"/>
          <a:lstStyle>
            <a:lvl1pPr marL="0" indent="0" algn="ctr">
              <a:lnSpc>
                <a:spcPct val="120000"/>
              </a:lnSpc>
              <a:buNone/>
              <a:defRPr sz="7200" b="0" i="0">
                <a:latin typeface="+mj-lt"/>
                <a:cs typeface="Inter" panose="02000503000000020004" pitchFamily="2" charset="0"/>
              </a:defRPr>
            </a:lvl1pPr>
            <a:lvl2pPr marL="4572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2pPr>
            <a:lvl3pPr marL="9144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3pPr>
            <a:lvl4pPr marL="13716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4pPr>
            <a:lvl5pPr marL="18288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1" name="Text Placeholder 17">
            <a:extLst>
              <a:ext uri="{FF2B5EF4-FFF2-40B4-BE49-F238E27FC236}">
                <a16:creationId xmlns:a16="http://schemas.microsoft.com/office/drawing/2014/main" id="{8B832DBA-39FA-0B56-56FA-5C82A41163E5}"/>
              </a:ext>
            </a:extLst>
          </p:cNvPr>
          <p:cNvSpPr>
            <a:spLocks noGrp="1" noChangeAspect="1"/>
          </p:cNvSpPr>
          <p:nvPr>
            <p:ph type="body" sz="quarter" idx="20" hasCustomPrompt="1"/>
          </p:nvPr>
        </p:nvSpPr>
        <p:spPr>
          <a:xfrm rot="10800000">
            <a:off x="7070564" y="2601000"/>
            <a:ext cx="289356" cy="82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32" name="Text Placeholder 17">
            <a:extLst>
              <a:ext uri="{FF2B5EF4-FFF2-40B4-BE49-F238E27FC236}">
                <a16:creationId xmlns:a16="http://schemas.microsoft.com/office/drawing/2014/main" id="{C1F4DB5F-58F8-9CB9-82E1-88B1955D67F2}"/>
              </a:ext>
            </a:extLst>
          </p:cNvPr>
          <p:cNvSpPr>
            <a:spLocks noGrp="1" noChangeAspect="1"/>
          </p:cNvSpPr>
          <p:nvPr>
            <p:ph type="body" sz="quarter" idx="21" hasCustomPrompt="1"/>
          </p:nvPr>
        </p:nvSpPr>
        <p:spPr>
          <a:xfrm>
            <a:off x="4815694" y="2601000"/>
            <a:ext cx="289356" cy="82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5A1471A4-E20E-27C8-D3CC-F9A4A7E269D2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5131945" y="3917487"/>
            <a:ext cx="1938618" cy="1221709"/>
          </a:xfrm>
        </p:spPr>
        <p:txBody>
          <a:bodyPr numCol="1" spcCol="360000"/>
          <a:lstStyle>
            <a:lvl1pPr marL="0" indent="0" algn="ctr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1pPr>
            <a:lvl2pPr marL="4572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2pPr>
            <a:lvl3pPr marL="9144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3pPr>
            <a:lvl4pPr marL="13716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4pPr>
            <a:lvl5pPr marL="18288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5pPr>
          </a:lstStyle>
          <a:p>
            <a:pPr lvl="0"/>
            <a:r>
              <a:rPr lang="en-GB"/>
              <a:t>Click to edit</a:t>
            </a:r>
            <a:endParaRPr lang="en-US"/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DC4B4FF0-EDD3-BF12-C912-B232B6E44B7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131945" y="3537571"/>
            <a:ext cx="1938618" cy="271343"/>
          </a:xfrm>
        </p:spPr>
        <p:txBody>
          <a:bodyPr lIns="0" tIns="0" rIns="0" bIns="0" anchor="ctr" anchorCtr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b="0" i="0" cap="none" baseline="0">
                <a:solidFill>
                  <a:schemeClr val="accent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815043F8-F828-4D8E-DA68-4E7360FC6E6B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9096710" y="2601001"/>
            <a:ext cx="1938618" cy="827999"/>
          </a:xfrm>
        </p:spPr>
        <p:txBody>
          <a:bodyPr tIns="0" rIns="0" bIns="180000" numCol="1" spcCol="360000" anchor="ctr" anchorCtr="0"/>
          <a:lstStyle>
            <a:lvl1pPr marL="0" indent="0" algn="ctr">
              <a:lnSpc>
                <a:spcPct val="120000"/>
              </a:lnSpc>
              <a:buNone/>
              <a:defRPr sz="7200" b="0" i="0">
                <a:latin typeface="+mj-lt"/>
                <a:cs typeface="Inter" panose="02000503000000020004" pitchFamily="2" charset="0"/>
              </a:defRPr>
            </a:lvl1pPr>
            <a:lvl2pPr marL="4572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2pPr>
            <a:lvl3pPr marL="9144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3pPr>
            <a:lvl4pPr marL="13716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4pPr>
            <a:lvl5pPr marL="18288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6" name="Text Placeholder 17">
            <a:extLst>
              <a:ext uri="{FF2B5EF4-FFF2-40B4-BE49-F238E27FC236}">
                <a16:creationId xmlns:a16="http://schemas.microsoft.com/office/drawing/2014/main" id="{4A8EE957-2B25-1442-417B-DD28089306F1}"/>
              </a:ext>
            </a:extLst>
          </p:cNvPr>
          <p:cNvSpPr>
            <a:spLocks noGrp="1" noChangeAspect="1"/>
          </p:cNvSpPr>
          <p:nvPr>
            <p:ph type="body" sz="quarter" idx="25" hasCustomPrompt="1"/>
          </p:nvPr>
        </p:nvSpPr>
        <p:spPr>
          <a:xfrm rot="10800000">
            <a:off x="11035329" y="2601000"/>
            <a:ext cx="289356" cy="82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37" name="Text Placeholder 17">
            <a:extLst>
              <a:ext uri="{FF2B5EF4-FFF2-40B4-BE49-F238E27FC236}">
                <a16:creationId xmlns:a16="http://schemas.microsoft.com/office/drawing/2014/main" id="{CD9DE536-137E-6A0A-7E45-297ABFDC3C56}"/>
              </a:ext>
            </a:extLst>
          </p:cNvPr>
          <p:cNvSpPr>
            <a:spLocks noGrp="1" noChangeAspect="1"/>
          </p:cNvSpPr>
          <p:nvPr>
            <p:ph type="body" sz="quarter" idx="26" hasCustomPrompt="1"/>
          </p:nvPr>
        </p:nvSpPr>
        <p:spPr>
          <a:xfrm>
            <a:off x="8780459" y="2601000"/>
            <a:ext cx="289356" cy="82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1A5796FF-9F0A-A570-CF3B-D626BABFBED8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9096710" y="3917487"/>
            <a:ext cx="1938618" cy="1221709"/>
          </a:xfrm>
        </p:spPr>
        <p:txBody>
          <a:bodyPr numCol="1" spcCol="360000"/>
          <a:lstStyle>
            <a:lvl1pPr marL="0" indent="0" algn="ctr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1pPr>
            <a:lvl2pPr marL="4572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2pPr>
            <a:lvl3pPr marL="9144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3pPr>
            <a:lvl4pPr marL="13716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4pPr>
            <a:lvl5pPr marL="18288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5pPr>
          </a:lstStyle>
          <a:p>
            <a:pPr lvl="0"/>
            <a:r>
              <a:rPr lang="en-GB"/>
              <a:t>Click to edit</a:t>
            </a:r>
            <a:endParaRPr lang="en-US"/>
          </a:p>
        </p:txBody>
      </p:sp>
      <p:sp>
        <p:nvSpPr>
          <p:cNvPr id="39" name="Text Placeholder 8">
            <a:extLst>
              <a:ext uri="{FF2B5EF4-FFF2-40B4-BE49-F238E27FC236}">
                <a16:creationId xmlns:a16="http://schemas.microsoft.com/office/drawing/2014/main" id="{1CBF8B33-C735-2C8F-FA6D-8137D3CBEA6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96710" y="3537571"/>
            <a:ext cx="1938618" cy="271343"/>
          </a:xfrm>
        </p:spPr>
        <p:txBody>
          <a:bodyPr lIns="0" tIns="0" rIns="0" bIns="0" anchor="ctr" anchorCtr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b="0" i="0" cap="none" baseline="0">
                <a:solidFill>
                  <a:schemeClr val="accent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67B01E40-BE3A-27B8-C533-CD8A3D557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93987CD-412F-2B41-02A6-7549925587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92827"/>
            <a:ext cx="9359910" cy="785944"/>
          </a:xfrm>
        </p:spPr>
        <p:txBody>
          <a:bodyPr lIns="0">
            <a:noAutofit/>
          </a:bodyPr>
          <a:lstStyle>
            <a:lvl1pPr>
              <a:defRPr sz="3600"/>
            </a:lvl1pPr>
          </a:lstStyle>
          <a:p>
            <a:r>
              <a:rPr lang="en-US"/>
              <a:t>Section Header Here</a:t>
            </a:r>
          </a:p>
        </p:txBody>
      </p:sp>
    </p:spTree>
    <p:extLst>
      <p:ext uri="{BB962C8B-B14F-4D97-AF65-F5344CB8AC3E}">
        <p14:creationId xmlns:p14="http://schemas.microsoft.com/office/powerpoint/2010/main" val="4053595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9E524F-2198-235B-82B1-1B885D7554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46F0317C-A42D-44B5-568F-9759C42CF2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9409" y="1078771"/>
            <a:ext cx="11500862" cy="510047"/>
          </a:xfrm>
        </p:spPr>
        <p:txBody>
          <a:bodyPr lIns="0" tIns="0" rIns="0" bIns="0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AEFA83C-62B4-F2AE-ABA2-00F102625F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92827"/>
            <a:ext cx="9359910" cy="785944"/>
          </a:xfrm>
        </p:spPr>
        <p:txBody>
          <a:bodyPr lIns="0">
            <a:noAutofit/>
          </a:bodyPr>
          <a:lstStyle>
            <a:lvl1pPr>
              <a:defRPr sz="3600"/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AD0C4B-7D24-7C93-AAEF-CA97BA897D6C}"/>
              </a:ext>
            </a:extLst>
          </p:cNvPr>
          <p:cNvSpPr/>
          <p:nvPr userDrawn="1"/>
        </p:nvSpPr>
        <p:spPr>
          <a:xfrm>
            <a:off x="429410" y="1864715"/>
            <a:ext cx="2452014" cy="27501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AF6728-40C3-EAE9-6C73-01B3CD8C8957}"/>
              </a:ext>
            </a:extLst>
          </p:cNvPr>
          <p:cNvSpPr/>
          <p:nvPr userDrawn="1"/>
        </p:nvSpPr>
        <p:spPr>
          <a:xfrm>
            <a:off x="3389799" y="1864715"/>
            <a:ext cx="2452014" cy="27501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AB901B-8A11-7D06-4E42-FA46042A87CD}"/>
              </a:ext>
            </a:extLst>
          </p:cNvPr>
          <p:cNvSpPr/>
          <p:nvPr userDrawn="1"/>
        </p:nvSpPr>
        <p:spPr>
          <a:xfrm>
            <a:off x="6350188" y="1864715"/>
            <a:ext cx="2452014" cy="27501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72B81F-CCD9-3951-C843-72FFFCC05577}"/>
              </a:ext>
            </a:extLst>
          </p:cNvPr>
          <p:cNvSpPr/>
          <p:nvPr userDrawn="1"/>
        </p:nvSpPr>
        <p:spPr>
          <a:xfrm>
            <a:off x="9310576" y="1864715"/>
            <a:ext cx="2452014" cy="27501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2C814337-00E4-91E9-E142-4C65E9229116}"/>
              </a:ext>
            </a:extLst>
          </p:cNvPr>
          <p:cNvSpPr>
            <a:spLocks noChangeAspect="1"/>
          </p:cNvSpPr>
          <p:nvPr userDrawn="1"/>
        </p:nvSpPr>
        <p:spPr>
          <a:xfrm rot="16200000">
            <a:off x="1535149" y="3672293"/>
            <a:ext cx="240534" cy="2452014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7F86AAA7-5291-B646-3D30-FC9DA4904760}"/>
              </a:ext>
            </a:extLst>
          </p:cNvPr>
          <p:cNvSpPr>
            <a:spLocks noChangeAspect="1"/>
          </p:cNvSpPr>
          <p:nvPr userDrawn="1"/>
        </p:nvSpPr>
        <p:spPr>
          <a:xfrm rot="16200000">
            <a:off x="4495539" y="3672293"/>
            <a:ext cx="240534" cy="2452014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C5937B04-71DF-AF6C-8C45-5A2AA0EE71F0}"/>
              </a:ext>
            </a:extLst>
          </p:cNvPr>
          <p:cNvSpPr>
            <a:spLocks noChangeAspect="1"/>
          </p:cNvSpPr>
          <p:nvPr userDrawn="1"/>
        </p:nvSpPr>
        <p:spPr>
          <a:xfrm rot="16200000">
            <a:off x="7455928" y="3672293"/>
            <a:ext cx="240534" cy="2452014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9399B31-D9EE-C288-27D1-65625FAFE421}"/>
              </a:ext>
            </a:extLst>
          </p:cNvPr>
          <p:cNvSpPr>
            <a:spLocks noChangeAspect="1"/>
          </p:cNvSpPr>
          <p:nvPr userDrawn="1"/>
        </p:nvSpPr>
        <p:spPr>
          <a:xfrm rot="16200000">
            <a:off x="10416316" y="3672293"/>
            <a:ext cx="240534" cy="2452014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657943C6-BF3C-32E3-60B1-2F384ED4CC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9409" y="5207344"/>
            <a:ext cx="2452014" cy="510047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FDA70BD3-1D37-9373-4E00-9264F5FBA81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89799" y="5207344"/>
            <a:ext cx="2452014" cy="510047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096BE3EA-8F81-64F8-A9AD-334062C963B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50188" y="5207344"/>
            <a:ext cx="2452014" cy="510047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13B9C3B0-EAD3-71DF-5CFF-EF66A95272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310576" y="5207344"/>
            <a:ext cx="2452014" cy="510047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D075E84F-53B5-0B9B-EDED-BDA5AB22AC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3707" y="3615092"/>
            <a:ext cx="2062718" cy="1001078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4182BB7C-0398-5909-2E84-646B8D3B13E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74097" y="3615092"/>
            <a:ext cx="2062718" cy="1001078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571B29F7-5F41-8F41-A5D5-51BAC67246D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34486" y="3615092"/>
            <a:ext cx="2062718" cy="1001078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04E5672D-CD1E-BDE7-EEFC-6FF35AF6DA8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494874" y="3615092"/>
            <a:ext cx="2062718" cy="1001078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F823976E-535C-3EA7-9983-A0FC9BD2FE3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29408" y="2897177"/>
            <a:ext cx="2452014" cy="504950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2400" b="0" i="0" cap="none" baseline="0">
                <a:solidFill>
                  <a:schemeClr val="tx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Header Here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F0ED0B06-0CBC-22CA-2499-B96B6F12EEF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389798" y="2897177"/>
            <a:ext cx="2452014" cy="504950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2400" b="0" i="0" cap="none" baseline="0">
                <a:solidFill>
                  <a:schemeClr val="tx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Header Here</a:t>
            </a:r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059B1B19-1F8A-B6C3-F487-1843C410840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50187" y="2897177"/>
            <a:ext cx="2452014" cy="504950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2400" b="0" i="0" cap="none" baseline="0">
                <a:solidFill>
                  <a:schemeClr val="tx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Header Here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F8DAD523-1603-CB35-1DA4-590ABF38EA9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310575" y="2897177"/>
            <a:ext cx="2452014" cy="504950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2400" b="0" i="0" cap="none" baseline="0">
                <a:solidFill>
                  <a:schemeClr val="tx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Header Here</a:t>
            </a:r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A5EC8AE2-F96B-3F7A-FA11-84EE0BD42F84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384746" y="2132274"/>
            <a:ext cx="541337" cy="541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29" name="Picture Placeholder 27">
            <a:extLst>
              <a:ext uri="{FF2B5EF4-FFF2-40B4-BE49-F238E27FC236}">
                <a16:creationId xmlns:a16="http://schemas.microsoft.com/office/drawing/2014/main" id="{41F805C0-0B7B-94E4-83C3-92A400159FD4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4345136" y="2132274"/>
            <a:ext cx="541337" cy="541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30" name="Picture Placeholder 27">
            <a:extLst>
              <a:ext uri="{FF2B5EF4-FFF2-40B4-BE49-F238E27FC236}">
                <a16:creationId xmlns:a16="http://schemas.microsoft.com/office/drawing/2014/main" id="{8BADD51A-496F-3877-7135-933EA12AE1D1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305525" y="2132274"/>
            <a:ext cx="541337" cy="541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31" name="Picture Placeholder 27">
            <a:extLst>
              <a:ext uri="{FF2B5EF4-FFF2-40B4-BE49-F238E27FC236}">
                <a16:creationId xmlns:a16="http://schemas.microsoft.com/office/drawing/2014/main" id="{9E144412-0571-2A6A-1FB6-F6DDA94C42D8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0265917" y="2131806"/>
            <a:ext cx="541337" cy="541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17278222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9E524F-2198-235B-82B1-1B885D7554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46F0317C-A42D-44B5-568F-9759C42CF2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9409" y="1078771"/>
            <a:ext cx="11333179" cy="510047"/>
          </a:xfrm>
        </p:spPr>
        <p:txBody>
          <a:bodyPr lIns="0" tIns="0" rIns="0" bIns="0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AEFA83C-62B4-F2AE-ABA2-00F102625F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92827"/>
            <a:ext cx="9359910" cy="785944"/>
          </a:xfrm>
        </p:spPr>
        <p:txBody>
          <a:bodyPr lIns="0">
            <a:noAutofit/>
          </a:bodyPr>
          <a:lstStyle>
            <a:lvl1pPr>
              <a:defRPr sz="3600"/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AD0C4B-7D24-7C93-AAEF-CA97BA897D6C}"/>
              </a:ext>
            </a:extLst>
          </p:cNvPr>
          <p:cNvSpPr/>
          <p:nvPr userDrawn="1"/>
        </p:nvSpPr>
        <p:spPr>
          <a:xfrm>
            <a:off x="429408" y="2053935"/>
            <a:ext cx="3299073" cy="37252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AF6728-40C3-EAE9-6C73-01B3CD8C8957}"/>
              </a:ext>
            </a:extLst>
          </p:cNvPr>
          <p:cNvSpPr/>
          <p:nvPr userDrawn="1"/>
        </p:nvSpPr>
        <p:spPr>
          <a:xfrm>
            <a:off x="4446462" y="2053935"/>
            <a:ext cx="3299073" cy="37252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AB901B-8A11-7D06-4E42-FA46042A87CD}"/>
              </a:ext>
            </a:extLst>
          </p:cNvPr>
          <p:cNvSpPr/>
          <p:nvPr userDrawn="1"/>
        </p:nvSpPr>
        <p:spPr>
          <a:xfrm>
            <a:off x="8463516" y="2053935"/>
            <a:ext cx="3299073" cy="37252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D075E84F-53B5-0B9B-EDED-BDA5AB22AC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88897" y="3804312"/>
            <a:ext cx="2955852" cy="1001078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4182BB7C-0398-5909-2E84-646B8D3B13E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35172" y="3804312"/>
            <a:ext cx="2928341" cy="1001078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571B29F7-5F41-8F41-A5D5-51BAC67246D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23005" y="3804312"/>
            <a:ext cx="2955852" cy="1001078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F823976E-535C-3EA7-9983-A0FC9BD2FE3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29408" y="3086397"/>
            <a:ext cx="3299072" cy="504950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2400" b="0" i="0" cap="none" baseline="0">
                <a:solidFill>
                  <a:schemeClr val="accent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Header Here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F0ED0B06-0CBC-22CA-2499-B96B6F12EEF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77167" y="3086397"/>
            <a:ext cx="3268367" cy="504950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2400" b="0" i="0" cap="none" baseline="0">
                <a:solidFill>
                  <a:schemeClr val="accent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Header Here</a:t>
            </a:r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059B1B19-1F8A-B6C3-F487-1843C410840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63516" y="3086397"/>
            <a:ext cx="3299072" cy="504950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2400" b="0" i="0" cap="none" baseline="0">
                <a:solidFill>
                  <a:schemeClr val="accent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Header Here</a:t>
            </a:r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A5EC8AE2-F96B-3F7A-FA11-84EE0BD42F84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808275" y="2321494"/>
            <a:ext cx="541337" cy="541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29" name="Picture Placeholder 27">
            <a:extLst>
              <a:ext uri="{FF2B5EF4-FFF2-40B4-BE49-F238E27FC236}">
                <a16:creationId xmlns:a16="http://schemas.microsoft.com/office/drawing/2014/main" id="{41F805C0-0B7B-94E4-83C3-92A400159FD4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5825329" y="2321494"/>
            <a:ext cx="541337" cy="541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30" name="Picture Placeholder 27">
            <a:extLst>
              <a:ext uri="{FF2B5EF4-FFF2-40B4-BE49-F238E27FC236}">
                <a16:creationId xmlns:a16="http://schemas.microsoft.com/office/drawing/2014/main" id="{8BADD51A-496F-3877-7135-933EA12AE1D1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9842383" y="2321494"/>
            <a:ext cx="541337" cy="541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08680555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F6891E1-892B-BEB2-6BD5-9C18184DDD51}"/>
              </a:ext>
            </a:extLst>
          </p:cNvPr>
          <p:cNvSpPr/>
          <p:nvPr userDrawn="1"/>
        </p:nvSpPr>
        <p:spPr>
          <a:xfrm>
            <a:off x="429409" y="2072738"/>
            <a:ext cx="3185661" cy="36894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52D905-0AA1-AA5F-6642-7748E7F7AA1B}"/>
              </a:ext>
            </a:extLst>
          </p:cNvPr>
          <p:cNvSpPr/>
          <p:nvPr userDrawn="1"/>
        </p:nvSpPr>
        <p:spPr>
          <a:xfrm>
            <a:off x="4503169" y="2072737"/>
            <a:ext cx="3185661" cy="36894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F1E4DB-A09F-1283-DC67-5FED5AC5C002}"/>
              </a:ext>
            </a:extLst>
          </p:cNvPr>
          <p:cNvSpPr/>
          <p:nvPr userDrawn="1"/>
        </p:nvSpPr>
        <p:spPr>
          <a:xfrm>
            <a:off x="8576929" y="2127595"/>
            <a:ext cx="3185661" cy="36894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35185-9781-69ED-14AE-F22369B469E1}"/>
              </a:ext>
            </a:extLst>
          </p:cNvPr>
          <p:cNvSpPr txBox="1"/>
          <p:nvPr userDrawn="1"/>
        </p:nvSpPr>
        <p:spPr>
          <a:xfrm>
            <a:off x="778933" y="-1049867"/>
            <a:ext cx="1847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l">
              <a:buNone/>
            </a:pPr>
            <a:endParaRPr lang="en-US" b="0" i="0">
              <a:latin typeface="Inter" panose="02000503000000020004" pitchFamily="2" charset="0"/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67ABCD4B-F713-BE7B-F58C-E0B928286BF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9409" y="1078771"/>
            <a:ext cx="11500862" cy="510047"/>
          </a:xfrm>
        </p:spPr>
        <p:txBody>
          <a:bodyPr lIns="0" tIns="0" rIns="0" bIns="0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67B01E40-BE3A-27B8-C533-CD8A3D557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93987CD-412F-2B41-02A6-7549925587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92827"/>
            <a:ext cx="9359910" cy="785944"/>
          </a:xfrm>
        </p:spPr>
        <p:txBody>
          <a:bodyPr lIns="0">
            <a:noAutofit/>
          </a:bodyPr>
          <a:lstStyle>
            <a:lvl1pPr>
              <a:defRPr sz="3600"/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CC36DE0-F95A-D67D-3379-4D993ED0E1A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7063" y="2304036"/>
            <a:ext cx="2265362" cy="520700"/>
          </a:xfrm>
        </p:spPr>
        <p:txBody>
          <a:bodyPr anchor="ctr"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C340D740-2CDA-BB9E-C1D0-65076ED153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7063" y="2824736"/>
            <a:ext cx="2265362" cy="2954493"/>
          </a:xfrm>
        </p:spPr>
        <p:txBody>
          <a:bodyPr anchor="ctr">
            <a:noAutofit/>
          </a:bodyPr>
          <a:lstStyle>
            <a:lvl1pPr marL="0" indent="0">
              <a:buNone/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Callout Goes Here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5EDC4957-C822-40D7-7503-9D8440F4049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34837" y="2304036"/>
            <a:ext cx="2265362" cy="520700"/>
          </a:xfrm>
        </p:spPr>
        <p:txBody>
          <a:bodyPr anchor="ctr"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DE67E9B6-ED6B-1217-C24C-A0A33F5AAA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34837" y="2824736"/>
            <a:ext cx="2265362" cy="2954493"/>
          </a:xfrm>
        </p:spPr>
        <p:txBody>
          <a:bodyPr anchor="ctr">
            <a:noAutofit/>
          </a:bodyPr>
          <a:lstStyle>
            <a:lvl1pPr marL="0" indent="0">
              <a:buNone/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Callout Goes Here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B7D01560-6BA6-7BC4-F20F-005A38AFA69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842611" y="2304036"/>
            <a:ext cx="2265362" cy="520700"/>
          </a:xfrm>
        </p:spPr>
        <p:txBody>
          <a:bodyPr anchor="ctr"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ABFBCC89-98E6-5EC9-EA1D-811D9C4A287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842611" y="2824736"/>
            <a:ext cx="2265362" cy="2954493"/>
          </a:xfrm>
        </p:spPr>
        <p:txBody>
          <a:bodyPr anchor="ctr">
            <a:noAutofit/>
          </a:bodyPr>
          <a:lstStyle>
            <a:lvl1pPr marL="0" indent="0">
              <a:buNone/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Callout Goes Here</a:t>
            </a:r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4E07E4B9-4566-0012-AF5E-B7C3CB78C835}"/>
              </a:ext>
            </a:extLst>
          </p:cNvPr>
          <p:cNvSpPr>
            <a:spLocks noChangeAspect="1"/>
          </p:cNvSpPr>
          <p:nvPr userDrawn="1"/>
        </p:nvSpPr>
        <p:spPr>
          <a:xfrm rot="10800000">
            <a:off x="3880752" y="2406653"/>
            <a:ext cx="340243" cy="3021664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4E1C378D-0E8D-5951-083D-59E6484402EE}"/>
              </a:ext>
            </a:extLst>
          </p:cNvPr>
          <p:cNvSpPr>
            <a:spLocks noChangeAspect="1"/>
          </p:cNvSpPr>
          <p:nvPr userDrawn="1"/>
        </p:nvSpPr>
        <p:spPr>
          <a:xfrm rot="10800000">
            <a:off x="7972559" y="2406653"/>
            <a:ext cx="340243" cy="3021664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793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gradFill>
          <a:gsLst>
            <a:gs pos="0">
              <a:schemeClr val="accent1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9A481AAB-BE59-C456-B4CE-FDD66647E9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7326" y="558209"/>
            <a:ext cx="5608666" cy="2870787"/>
          </a:xfrm>
        </p:spPr>
        <p:txBody>
          <a:bodyPr anchor="ctr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Insert </a:t>
            </a:r>
            <a:br>
              <a:rPr lang="en-US"/>
            </a:br>
            <a:r>
              <a:rPr lang="en-US"/>
              <a:t>Text Here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A1E6803E-83EA-5842-AE6E-D14AD4EC8D5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2031" y="558209"/>
            <a:ext cx="5608666" cy="2870787"/>
          </a:xfrm>
        </p:spPr>
        <p:txBody>
          <a:bodyPr anchor="ctr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Insert </a:t>
            </a:r>
            <a:br>
              <a:rPr lang="en-US"/>
            </a:br>
            <a:r>
              <a:rPr lang="en-US"/>
              <a:t>Text Here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ABB8ABED-0668-1456-60B4-98753D1F19E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7326" y="3428996"/>
            <a:ext cx="5608666" cy="2870787"/>
          </a:xfrm>
        </p:spPr>
        <p:txBody>
          <a:bodyPr anchor="ctr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Insert </a:t>
            </a:r>
            <a:br>
              <a:rPr lang="en-US"/>
            </a:br>
            <a:r>
              <a:rPr lang="en-US"/>
              <a:t>Text Here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356002E6-7822-59DE-4893-954BC66FEC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2031" y="3428996"/>
            <a:ext cx="5608666" cy="2870787"/>
          </a:xfrm>
        </p:spPr>
        <p:txBody>
          <a:bodyPr anchor="ctr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Insert </a:t>
            </a:r>
            <a:br>
              <a:rPr lang="en-US"/>
            </a:br>
            <a:r>
              <a:rPr lang="en-US"/>
              <a:t>Text Here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90F17D-B09B-77B2-D4FA-ECAA70BD10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B027EB0-A9FD-424B-96C8-67A3218A7B1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558209"/>
            <a:ext cx="0" cy="574158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96FAA36-97F6-39BA-EBA7-198EAA09E270}"/>
              </a:ext>
            </a:extLst>
          </p:cNvPr>
          <p:cNvCxnSpPr>
            <a:cxnSpLocks/>
          </p:cNvCxnSpPr>
          <p:nvPr userDrawn="1"/>
        </p:nvCxnSpPr>
        <p:spPr>
          <a:xfrm flipH="1">
            <a:off x="487326" y="3429000"/>
            <a:ext cx="1121734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57A03D1-1F11-BB37-1696-8FC1937A5EA8}"/>
              </a:ext>
            </a:extLst>
          </p:cNvPr>
          <p:cNvSpPr/>
          <p:nvPr userDrawn="1"/>
        </p:nvSpPr>
        <p:spPr>
          <a:xfrm>
            <a:off x="5352608" y="2685608"/>
            <a:ext cx="1486784" cy="14867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C9E7296-5AAF-6CA5-5592-9B3E57542B6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00675" y="2786063"/>
            <a:ext cx="1382713" cy="1285875"/>
          </a:xfrm>
        </p:spPr>
        <p:txBody>
          <a:bodyPr anchor="ctr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Insert </a:t>
            </a:r>
            <a:br>
              <a:rPr lang="en-US"/>
            </a:b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82145954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A0727E6-D4AE-1CFC-79FA-F9F9E21544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92827"/>
            <a:ext cx="9359910" cy="785944"/>
          </a:xfrm>
        </p:spPr>
        <p:txBody>
          <a:bodyPr lIns="0">
            <a:noAutofit/>
          </a:bodyPr>
          <a:lstStyle>
            <a:lvl1pPr>
              <a:defRPr sz="3600"/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61A28850-B68B-04AD-4BFD-52509EEDA6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9409" y="1078771"/>
            <a:ext cx="11500862" cy="510047"/>
          </a:xfrm>
        </p:spPr>
        <p:txBody>
          <a:bodyPr lIns="0" tIns="0" rIns="0" bIns="0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  <p:sp>
        <p:nvSpPr>
          <p:cNvPr id="6" name="Content Placeholder 34">
            <a:extLst>
              <a:ext uri="{FF2B5EF4-FFF2-40B4-BE49-F238E27FC236}">
                <a16:creationId xmlns:a16="http://schemas.microsoft.com/office/drawing/2014/main" id="{8FB7AE84-9A88-821D-FA7D-8AD5F29F6653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1581511" y="2691049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8" name="Content Placeholder 36">
            <a:extLst>
              <a:ext uri="{FF2B5EF4-FFF2-40B4-BE49-F238E27FC236}">
                <a16:creationId xmlns:a16="http://schemas.microsoft.com/office/drawing/2014/main" id="{19B236BA-98AA-B3A3-DCC9-D65376500307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1581511" y="4193626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10" name="Content Placeholder 38">
            <a:extLst>
              <a:ext uri="{FF2B5EF4-FFF2-40B4-BE49-F238E27FC236}">
                <a16:creationId xmlns:a16="http://schemas.microsoft.com/office/drawing/2014/main" id="{464A2639-72C9-7955-15DD-65639C25C0BB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5446929" y="2691049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12" name="Content Placeholder 40">
            <a:extLst>
              <a:ext uri="{FF2B5EF4-FFF2-40B4-BE49-F238E27FC236}">
                <a16:creationId xmlns:a16="http://schemas.microsoft.com/office/drawing/2014/main" id="{F00A301D-459D-C5E8-D25C-6DB1796A1E23}"/>
              </a:ext>
            </a:extLst>
          </p:cNvPr>
          <p:cNvSpPr>
            <a:spLocks noGrp="1"/>
          </p:cNvSpPr>
          <p:nvPr>
            <p:ph idx="29"/>
          </p:nvPr>
        </p:nvSpPr>
        <p:spPr>
          <a:xfrm>
            <a:off x="5446929" y="4193626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14" name="Content Placeholder 42">
            <a:extLst>
              <a:ext uri="{FF2B5EF4-FFF2-40B4-BE49-F238E27FC236}">
                <a16:creationId xmlns:a16="http://schemas.microsoft.com/office/drawing/2014/main" id="{ACF3CC3D-D8FF-372D-4D89-27E902DE8ADD}"/>
              </a:ext>
            </a:extLst>
          </p:cNvPr>
          <p:cNvSpPr>
            <a:spLocks noGrp="1"/>
          </p:cNvSpPr>
          <p:nvPr>
            <p:ph idx="31"/>
          </p:nvPr>
        </p:nvSpPr>
        <p:spPr>
          <a:xfrm>
            <a:off x="9312347" y="2691049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16" name="Content Placeholder 44">
            <a:extLst>
              <a:ext uri="{FF2B5EF4-FFF2-40B4-BE49-F238E27FC236}">
                <a16:creationId xmlns:a16="http://schemas.microsoft.com/office/drawing/2014/main" id="{D7E0455E-ED95-68CA-410F-31010AE8D0C0}"/>
              </a:ext>
            </a:extLst>
          </p:cNvPr>
          <p:cNvSpPr>
            <a:spLocks noGrp="1"/>
          </p:cNvSpPr>
          <p:nvPr>
            <p:ph idx="33"/>
          </p:nvPr>
        </p:nvSpPr>
        <p:spPr>
          <a:xfrm>
            <a:off x="9312347" y="4159631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pic>
        <p:nvPicPr>
          <p:cNvPr id="17" name="Picture Placeholder 46" descr="Blueprint outline">
            <a:extLst>
              <a:ext uri="{FF2B5EF4-FFF2-40B4-BE49-F238E27FC236}">
                <a16:creationId xmlns:a16="http://schemas.microsoft.com/office/drawing/2014/main" id="{5C566ED9-979C-CA97-3025-FB8E3127DF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28368" y="2832870"/>
            <a:ext cx="697908" cy="697908"/>
          </a:xfrm>
          <a:prstGeom prst="rect">
            <a:avLst/>
          </a:prstGeom>
        </p:spPr>
      </p:pic>
      <p:pic>
        <p:nvPicPr>
          <p:cNvPr id="18" name="Picture Placeholder 46" descr="Blueprint outline">
            <a:extLst>
              <a:ext uri="{FF2B5EF4-FFF2-40B4-BE49-F238E27FC236}">
                <a16:creationId xmlns:a16="http://schemas.microsoft.com/office/drawing/2014/main" id="{753E1366-F519-80F9-0A1B-399473FAEB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28368" y="4240329"/>
            <a:ext cx="697908" cy="697908"/>
          </a:xfrm>
          <a:prstGeom prst="rect">
            <a:avLst/>
          </a:prstGeom>
        </p:spPr>
      </p:pic>
      <p:pic>
        <p:nvPicPr>
          <p:cNvPr id="19" name="Picture Placeholder 46" descr="Blueprint outline">
            <a:extLst>
              <a:ext uri="{FF2B5EF4-FFF2-40B4-BE49-F238E27FC236}">
                <a16:creationId xmlns:a16="http://schemas.microsoft.com/office/drawing/2014/main" id="{F1D1751B-B425-63BE-08DD-A19B0DE7C3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492156" y="2832870"/>
            <a:ext cx="697908" cy="697908"/>
          </a:xfrm>
          <a:prstGeom prst="rect">
            <a:avLst/>
          </a:prstGeom>
        </p:spPr>
      </p:pic>
      <p:pic>
        <p:nvPicPr>
          <p:cNvPr id="20" name="Picture Placeholder 46" descr="Blueprint outline">
            <a:extLst>
              <a:ext uri="{FF2B5EF4-FFF2-40B4-BE49-F238E27FC236}">
                <a16:creationId xmlns:a16="http://schemas.microsoft.com/office/drawing/2014/main" id="{BB2A57D9-EB43-FB8A-7F99-E94E6172F5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492156" y="4240329"/>
            <a:ext cx="697908" cy="697908"/>
          </a:xfrm>
          <a:prstGeom prst="rect">
            <a:avLst/>
          </a:prstGeom>
        </p:spPr>
      </p:pic>
      <p:pic>
        <p:nvPicPr>
          <p:cNvPr id="21" name="Picture Placeholder 46" descr="Blueprint outline">
            <a:extLst>
              <a:ext uri="{FF2B5EF4-FFF2-40B4-BE49-F238E27FC236}">
                <a16:creationId xmlns:a16="http://schemas.microsoft.com/office/drawing/2014/main" id="{EE1D1AC3-F17B-FA12-0A27-C255DF2BC3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55944" y="2832870"/>
            <a:ext cx="697908" cy="697908"/>
          </a:xfrm>
          <a:prstGeom prst="rect">
            <a:avLst/>
          </a:prstGeom>
        </p:spPr>
      </p:pic>
      <p:pic>
        <p:nvPicPr>
          <p:cNvPr id="22" name="Picture Placeholder 46" descr="Blueprint outline">
            <a:extLst>
              <a:ext uri="{FF2B5EF4-FFF2-40B4-BE49-F238E27FC236}">
                <a16:creationId xmlns:a16="http://schemas.microsoft.com/office/drawing/2014/main" id="{DBB0C3AD-B9C1-1B8C-5233-DDAA1509C6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55944" y="4240329"/>
            <a:ext cx="697908" cy="697908"/>
          </a:xfrm>
          <a:prstGeom prst="rect">
            <a:avLst/>
          </a:prstGeom>
        </p:spPr>
      </p:pic>
      <p:sp>
        <p:nvSpPr>
          <p:cNvPr id="23" name="Content Placeholder 34">
            <a:extLst>
              <a:ext uri="{FF2B5EF4-FFF2-40B4-BE49-F238E27FC236}">
                <a16:creationId xmlns:a16="http://schemas.microsoft.com/office/drawing/2014/main" id="{56273E3E-36A0-A66E-8AC4-8811ECA28AE3}"/>
              </a:ext>
            </a:extLst>
          </p:cNvPr>
          <p:cNvSpPr>
            <a:spLocks noGrp="1"/>
          </p:cNvSpPr>
          <p:nvPr>
            <p:ph idx="34" hasCustomPrompt="1"/>
          </p:nvPr>
        </p:nvSpPr>
        <p:spPr>
          <a:xfrm>
            <a:off x="1581510" y="3180708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4" name="Content Placeholder 34">
            <a:extLst>
              <a:ext uri="{FF2B5EF4-FFF2-40B4-BE49-F238E27FC236}">
                <a16:creationId xmlns:a16="http://schemas.microsoft.com/office/drawing/2014/main" id="{93921416-4815-F796-D2FA-F2E8EA5F54FF}"/>
              </a:ext>
            </a:extLst>
          </p:cNvPr>
          <p:cNvSpPr>
            <a:spLocks noGrp="1"/>
          </p:cNvSpPr>
          <p:nvPr>
            <p:ph idx="35" hasCustomPrompt="1"/>
          </p:nvPr>
        </p:nvSpPr>
        <p:spPr>
          <a:xfrm>
            <a:off x="5446928" y="3180708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5" name="Content Placeholder 34">
            <a:extLst>
              <a:ext uri="{FF2B5EF4-FFF2-40B4-BE49-F238E27FC236}">
                <a16:creationId xmlns:a16="http://schemas.microsoft.com/office/drawing/2014/main" id="{B02E88DF-2EBA-F141-746A-CD0B0D67819C}"/>
              </a:ext>
            </a:extLst>
          </p:cNvPr>
          <p:cNvSpPr>
            <a:spLocks noGrp="1"/>
          </p:cNvSpPr>
          <p:nvPr>
            <p:ph idx="36" hasCustomPrompt="1"/>
          </p:nvPr>
        </p:nvSpPr>
        <p:spPr>
          <a:xfrm>
            <a:off x="9312347" y="3187815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6" name="Content Placeholder 34">
            <a:extLst>
              <a:ext uri="{FF2B5EF4-FFF2-40B4-BE49-F238E27FC236}">
                <a16:creationId xmlns:a16="http://schemas.microsoft.com/office/drawing/2014/main" id="{BB2B8447-336B-E715-FDC1-FBE16DBAB884}"/>
              </a:ext>
            </a:extLst>
          </p:cNvPr>
          <p:cNvSpPr>
            <a:spLocks noGrp="1"/>
          </p:cNvSpPr>
          <p:nvPr>
            <p:ph idx="37" hasCustomPrompt="1"/>
          </p:nvPr>
        </p:nvSpPr>
        <p:spPr>
          <a:xfrm>
            <a:off x="1581510" y="4706001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7" name="Content Placeholder 34">
            <a:extLst>
              <a:ext uri="{FF2B5EF4-FFF2-40B4-BE49-F238E27FC236}">
                <a16:creationId xmlns:a16="http://schemas.microsoft.com/office/drawing/2014/main" id="{4B9A87B7-1218-49BD-5B7A-6F4AB5A9DBC5}"/>
              </a:ext>
            </a:extLst>
          </p:cNvPr>
          <p:cNvSpPr>
            <a:spLocks noGrp="1"/>
          </p:cNvSpPr>
          <p:nvPr>
            <p:ph idx="38" hasCustomPrompt="1"/>
          </p:nvPr>
        </p:nvSpPr>
        <p:spPr>
          <a:xfrm>
            <a:off x="5446928" y="4706001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8" name="Content Placeholder 34">
            <a:extLst>
              <a:ext uri="{FF2B5EF4-FFF2-40B4-BE49-F238E27FC236}">
                <a16:creationId xmlns:a16="http://schemas.microsoft.com/office/drawing/2014/main" id="{2E75F0C6-B783-B2E4-38D8-8092B0040D40}"/>
              </a:ext>
            </a:extLst>
          </p:cNvPr>
          <p:cNvSpPr>
            <a:spLocks noGrp="1"/>
          </p:cNvSpPr>
          <p:nvPr>
            <p:ph idx="39" hasCustomPrompt="1"/>
          </p:nvPr>
        </p:nvSpPr>
        <p:spPr>
          <a:xfrm>
            <a:off x="9312347" y="4713108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30" name="Slide Number Placeholder 4">
            <a:extLst>
              <a:ext uri="{FF2B5EF4-FFF2-40B4-BE49-F238E27FC236}">
                <a16:creationId xmlns:a16="http://schemas.microsoft.com/office/drawing/2014/main" id="{59995CB4-95D1-DDA6-6357-EE5BB6027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768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A0727E6-D4AE-1CFC-79FA-F9F9E21544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92827"/>
            <a:ext cx="9359910" cy="785944"/>
          </a:xfrm>
        </p:spPr>
        <p:txBody>
          <a:bodyPr lIns="0">
            <a:noAutofit/>
          </a:bodyPr>
          <a:lstStyle>
            <a:lvl1pPr>
              <a:defRPr sz="3600"/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61A28850-B68B-04AD-4BFD-52509EEDA6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9409" y="1078771"/>
            <a:ext cx="11500862" cy="510047"/>
          </a:xfrm>
        </p:spPr>
        <p:txBody>
          <a:bodyPr lIns="0" tIns="0" rIns="0" bIns="0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  <p:sp>
        <p:nvSpPr>
          <p:cNvPr id="6" name="Content Placeholder 34">
            <a:extLst>
              <a:ext uri="{FF2B5EF4-FFF2-40B4-BE49-F238E27FC236}">
                <a16:creationId xmlns:a16="http://schemas.microsoft.com/office/drawing/2014/main" id="{8FB7AE84-9A88-821D-FA7D-8AD5F29F6653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1581511" y="2691049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8" name="Content Placeholder 36">
            <a:extLst>
              <a:ext uri="{FF2B5EF4-FFF2-40B4-BE49-F238E27FC236}">
                <a16:creationId xmlns:a16="http://schemas.microsoft.com/office/drawing/2014/main" id="{19B236BA-98AA-B3A3-DCC9-D65376500307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1581511" y="4193626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10" name="Content Placeholder 38">
            <a:extLst>
              <a:ext uri="{FF2B5EF4-FFF2-40B4-BE49-F238E27FC236}">
                <a16:creationId xmlns:a16="http://schemas.microsoft.com/office/drawing/2014/main" id="{464A2639-72C9-7955-15DD-65639C25C0BB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5446929" y="2691049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12" name="Content Placeholder 40">
            <a:extLst>
              <a:ext uri="{FF2B5EF4-FFF2-40B4-BE49-F238E27FC236}">
                <a16:creationId xmlns:a16="http://schemas.microsoft.com/office/drawing/2014/main" id="{F00A301D-459D-C5E8-D25C-6DB1796A1E23}"/>
              </a:ext>
            </a:extLst>
          </p:cNvPr>
          <p:cNvSpPr>
            <a:spLocks noGrp="1"/>
          </p:cNvSpPr>
          <p:nvPr>
            <p:ph idx="29"/>
          </p:nvPr>
        </p:nvSpPr>
        <p:spPr>
          <a:xfrm>
            <a:off x="5446929" y="4193626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14" name="Content Placeholder 42">
            <a:extLst>
              <a:ext uri="{FF2B5EF4-FFF2-40B4-BE49-F238E27FC236}">
                <a16:creationId xmlns:a16="http://schemas.microsoft.com/office/drawing/2014/main" id="{ACF3CC3D-D8FF-372D-4D89-27E902DE8ADD}"/>
              </a:ext>
            </a:extLst>
          </p:cNvPr>
          <p:cNvSpPr>
            <a:spLocks noGrp="1"/>
          </p:cNvSpPr>
          <p:nvPr>
            <p:ph idx="31"/>
          </p:nvPr>
        </p:nvSpPr>
        <p:spPr>
          <a:xfrm>
            <a:off x="9312347" y="2691049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16" name="Content Placeholder 44">
            <a:extLst>
              <a:ext uri="{FF2B5EF4-FFF2-40B4-BE49-F238E27FC236}">
                <a16:creationId xmlns:a16="http://schemas.microsoft.com/office/drawing/2014/main" id="{D7E0455E-ED95-68CA-410F-31010AE8D0C0}"/>
              </a:ext>
            </a:extLst>
          </p:cNvPr>
          <p:cNvSpPr>
            <a:spLocks noGrp="1"/>
          </p:cNvSpPr>
          <p:nvPr>
            <p:ph idx="33"/>
          </p:nvPr>
        </p:nvSpPr>
        <p:spPr>
          <a:xfrm>
            <a:off x="9312347" y="4159631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23" name="Content Placeholder 34">
            <a:extLst>
              <a:ext uri="{FF2B5EF4-FFF2-40B4-BE49-F238E27FC236}">
                <a16:creationId xmlns:a16="http://schemas.microsoft.com/office/drawing/2014/main" id="{56273E3E-36A0-A66E-8AC4-8811ECA28AE3}"/>
              </a:ext>
            </a:extLst>
          </p:cNvPr>
          <p:cNvSpPr>
            <a:spLocks noGrp="1"/>
          </p:cNvSpPr>
          <p:nvPr>
            <p:ph idx="34" hasCustomPrompt="1"/>
          </p:nvPr>
        </p:nvSpPr>
        <p:spPr>
          <a:xfrm>
            <a:off x="1581510" y="3180708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4" name="Content Placeholder 34">
            <a:extLst>
              <a:ext uri="{FF2B5EF4-FFF2-40B4-BE49-F238E27FC236}">
                <a16:creationId xmlns:a16="http://schemas.microsoft.com/office/drawing/2014/main" id="{93921416-4815-F796-D2FA-F2E8EA5F54FF}"/>
              </a:ext>
            </a:extLst>
          </p:cNvPr>
          <p:cNvSpPr>
            <a:spLocks noGrp="1"/>
          </p:cNvSpPr>
          <p:nvPr>
            <p:ph idx="35" hasCustomPrompt="1"/>
          </p:nvPr>
        </p:nvSpPr>
        <p:spPr>
          <a:xfrm>
            <a:off x="5446928" y="3180708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5" name="Content Placeholder 34">
            <a:extLst>
              <a:ext uri="{FF2B5EF4-FFF2-40B4-BE49-F238E27FC236}">
                <a16:creationId xmlns:a16="http://schemas.microsoft.com/office/drawing/2014/main" id="{B02E88DF-2EBA-F141-746A-CD0B0D67819C}"/>
              </a:ext>
            </a:extLst>
          </p:cNvPr>
          <p:cNvSpPr>
            <a:spLocks noGrp="1"/>
          </p:cNvSpPr>
          <p:nvPr>
            <p:ph idx="36" hasCustomPrompt="1"/>
          </p:nvPr>
        </p:nvSpPr>
        <p:spPr>
          <a:xfrm>
            <a:off x="9312347" y="3187815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6" name="Content Placeholder 34">
            <a:extLst>
              <a:ext uri="{FF2B5EF4-FFF2-40B4-BE49-F238E27FC236}">
                <a16:creationId xmlns:a16="http://schemas.microsoft.com/office/drawing/2014/main" id="{BB2B8447-336B-E715-FDC1-FBE16DBAB884}"/>
              </a:ext>
            </a:extLst>
          </p:cNvPr>
          <p:cNvSpPr>
            <a:spLocks noGrp="1"/>
          </p:cNvSpPr>
          <p:nvPr>
            <p:ph idx="37" hasCustomPrompt="1"/>
          </p:nvPr>
        </p:nvSpPr>
        <p:spPr>
          <a:xfrm>
            <a:off x="1581510" y="4706001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7" name="Content Placeholder 34">
            <a:extLst>
              <a:ext uri="{FF2B5EF4-FFF2-40B4-BE49-F238E27FC236}">
                <a16:creationId xmlns:a16="http://schemas.microsoft.com/office/drawing/2014/main" id="{4B9A87B7-1218-49BD-5B7A-6F4AB5A9DBC5}"/>
              </a:ext>
            </a:extLst>
          </p:cNvPr>
          <p:cNvSpPr>
            <a:spLocks noGrp="1"/>
          </p:cNvSpPr>
          <p:nvPr>
            <p:ph idx="38" hasCustomPrompt="1"/>
          </p:nvPr>
        </p:nvSpPr>
        <p:spPr>
          <a:xfrm>
            <a:off x="5446928" y="4706001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8" name="Content Placeholder 34">
            <a:extLst>
              <a:ext uri="{FF2B5EF4-FFF2-40B4-BE49-F238E27FC236}">
                <a16:creationId xmlns:a16="http://schemas.microsoft.com/office/drawing/2014/main" id="{2E75F0C6-B783-B2E4-38D8-8092B0040D40}"/>
              </a:ext>
            </a:extLst>
          </p:cNvPr>
          <p:cNvSpPr>
            <a:spLocks noGrp="1"/>
          </p:cNvSpPr>
          <p:nvPr>
            <p:ph idx="39" hasCustomPrompt="1"/>
          </p:nvPr>
        </p:nvSpPr>
        <p:spPr>
          <a:xfrm>
            <a:off x="9312347" y="4713108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30" name="Slide Number Placeholder 4">
            <a:extLst>
              <a:ext uri="{FF2B5EF4-FFF2-40B4-BE49-F238E27FC236}">
                <a16:creationId xmlns:a16="http://schemas.microsoft.com/office/drawing/2014/main" id="{59995CB4-95D1-DDA6-6357-EE5BB6027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Content Placeholder 34">
            <a:extLst>
              <a:ext uri="{FF2B5EF4-FFF2-40B4-BE49-F238E27FC236}">
                <a16:creationId xmlns:a16="http://schemas.microsoft.com/office/drawing/2014/main" id="{8513EFCD-C071-1B7E-5C5C-E717D5513457}"/>
              </a:ext>
            </a:extLst>
          </p:cNvPr>
          <p:cNvSpPr>
            <a:spLocks noGrp="1"/>
          </p:cNvSpPr>
          <p:nvPr>
            <p:ph idx="40" hasCustomPrompt="1"/>
          </p:nvPr>
        </p:nvSpPr>
        <p:spPr>
          <a:xfrm>
            <a:off x="700493" y="2703042"/>
            <a:ext cx="633248" cy="42306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5" name="Content Placeholder 34">
            <a:extLst>
              <a:ext uri="{FF2B5EF4-FFF2-40B4-BE49-F238E27FC236}">
                <a16:creationId xmlns:a16="http://schemas.microsoft.com/office/drawing/2014/main" id="{FB10FCD6-45F4-789B-C508-991FFFF55D42}"/>
              </a:ext>
            </a:extLst>
          </p:cNvPr>
          <p:cNvSpPr>
            <a:spLocks noGrp="1"/>
          </p:cNvSpPr>
          <p:nvPr>
            <p:ph idx="41" hasCustomPrompt="1"/>
          </p:nvPr>
        </p:nvSpPr>
        <p:spPr>
          <a:xfrm>
            <a:off x="700493" y="4193626"/>
            <a:ext cx="633248" cy="42306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7" name="Content Placeholder 34">
            <a:extLst>
              <a:ext uri="{FF2B5EF4-FFF2-40B4-BE49-F238E27FC236}">
                <a16:creationId xmlns:a16="http://schemas.microsoft.com/office/drawing/2014/main" id="{A30EBC78-BD9F-2611-A6C5-062A1B286EE9}"/>
              </a:ext>
            </a:extLst>
          </p:cNvPr>
          <p:cNvSpPr>
            <a:spLocks noGrp="1"/>
          </p:cNvSpPr>
          <p:nvPr>
            <p:ph idx="42" hasCustomPrompt="1"/>
          </p:nvPr>
        </p:nvSpPr>
        <p:spPr>
          <a:xfrm>
            <a:off x="4578227" y="2703042"/>
            <a:ext cx="633248" cy="42306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9" name="Content Placeholder 34">
            <a:extLst>
              <a:ext uri="{FF2B5EF4-FFF2-40B4-BE49-F238E27FC236}">
                <a16:creationId xmlns:a16="http://schemas.microsoft.com/office/drawing/2014/main" id="{BE8B9729-358B-A057-7170-0DFEA80BBFA1}"/>
              </a:ext>
            </a:extLst>
          </p:cNvPr>
          <p:cNvSpPr>
            <a:spLocks noGrp="1"/>
          </p:cNvSpPr>
          <p:nvPr>
            <p:ph idx="43" hasCustomPrompt="1"/>
          </p:nvPr>
        </p:nvSpPr>
        <p:spPr>
          <a:xfrm>
            <a:off x="4578227" y="4193626"/>
            <a:ext cx="633248" cy="42306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11" name="Content Placeholder 34">
            <a:extLst>
              <a:ext uri="{FF2B5EF4-FFF2-40B4-BE49-F238E27FC236}">
                <a16:creationId xmlns:a16="http://schemas.microsoft.com/office/drawing/2014/main" id="{AEC5A0AF-FC01-B903-5B71-AA63A20924CA}"/>
              </a:ext>
            </a:extLst>
          </p:cNvPr>
          <p:cNvSpPr>
            <a:spLocks noGrp="1"/>
          </p:cNvSpPr>
          <p:nvPr>
            <p:ph idx="44" hasCustomPrompt="1"/>
          </p:nvPr>
        </p:nvSpPr>
        <p:spPr>
          <a:xfrm>
            <a:off x="8455961" y="2703042"/>
            <a:ext cx="633248" cy="42306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13" name="Content Placeholder 34">
            <a:extLst>
              <a:ext uri="{FF2B5EF4-FFF2-40B4-BE49-F238E27FC236}">
                <a16:creationId xmlns:a16="http://schemas.microsoft.com/office/drawing/2014/main" id="{FF21EE68-9679-A0B4-7A2F-D77DFAAD79AB}"/>
              </a:ext>
            </a:extLst>
          </p:cNvPr>
          <p:cNvSpPr>
            <a:spLocks noGrp="1"/>
          </p:cNvSpPr>
          <p:nvPr>
            <p:ph idx="45" hasCustomPrompt="1"/>
          </p:nvPr>
        </p:nvSpPr>
        <p:spPr>
          <a:xfrm>
            <a:off x="8455961" y="4193626"/>
            <a:ext cx="633248" cy="42306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3414632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Left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A9DD61D4-3479-6737-9185-BB03EC077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316989"/>
      </p:ext>
    </p:extLst>
  </p:cSld>
  <p:clrMapOvr>
    <a:masterClrMapping/>
  </p:clrMapOvr>
  <p:transition spd="slow" advClick="0">
    <p:wip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C6AA5-BFE4-BDD3-9888-25D8C4C68E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09687" y="3036028"/>
            <a:ext cx="9501366" cy="785944"/>
          </a:xfrm>
        </p:spPr>
        <p:txBody>
          <a:bodyPr>
            <a:noAutofit/>
          </a:bodyPr>
          <a:lstStyle>
            <a:lvl1pPr>
              <a:defRPr sz="13800"/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9444FC03-9B65-BF48-CC9E-3F010B53F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09687" y="2180281"/>
            <a:ext cx="4786313" cy="310590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latin typeface="+mn-lt"/>
                <a:ea typeface="Inter" panose="02000503000000020004" pitchFamily="2" charset="0"/>
              </a:defRPr>
            </a:lvl1pPr>
          </a:lstStyle>
          <a:p>
            <a:pPr lvl="0"/>
            <a:r>
              <a:rPr lang="en-US"/>
              <a:t>Section 01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E857407-E88A-0FD5-6086-C71CBEC6F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8DD5ECAE-B3BE-BCC6-6EFC-EF38976101EB}"/>
              </a:ext>
            </a:extLst>
          </p:cNvPr>
          <p:cNvSpPr>
            <a:spLocks noChangeAspect="1"/>
          </p:cNvSpPr>
          <p:nvPr userDrawn="1"/>
        </p:nvSpPr>
        <p:spPr>
          <a:xfrm>
            <a:off x="438537" y="2650692"/>
            <a:ext cx="313928" cy="1568230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45257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BDB27DC5-2C47-912D-8391-51AC359D6A1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799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41E43E-94AD-702B-DBD3-8439569AF16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000">
                <a:schemeClr val="accent1"/>
              </a:gs>
              <a:gs pos="99000">
                <a:schemeClr val="accent4">
                  <a:alpha val="0"/>
                </a:schemeClr>
              </a:gs>
              <a:gs pos="35000">
                <a:schemeClr val="accent4">
                  <a:alpha val="44966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CC6AA5-BFE4-BDD3-9888-25D8C4C68E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09687" y="3036028"/>
            <a:ext cx="9501366" cy="785944"/>
          </a:xfrm>
        </p:spPr>
        <p:txBody>
          <a:bodyPr>
            <a:noAutofit/>
          </a:bodyPr>
          <a:lstStyle>
            <a:lvl1pPr>
              <a:defRPr sz="13800"/>
            </a:lvl1pPr>
          </a:lstStyle>
          <a:p>
            <a:r>
              <a:rPr lang="en-US"/>
              <a:t>Section Header Here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2397274-CDB4-F048-2281-435EB33976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9443" y="6322573"/>
            <a:ext cx="859724" cy="365124"/>
          </a:xfrm>
          <a:prstGeom prst="rect">
            <a:avLst/>
          </a:prstGeom>
        </p:spPr>
      </p:pic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9444FC03-9B65-BF48-CC9E-3F010B53F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09687" y="2180281"/>
            <a:ext cx="4786313" cy="310590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latin typeface="+mn-lt"/>
                <a:ea typeface="Inter" panose="02000503000000020004" pitchFamily="2" charset="0"/>
              </a:defRPr>
            </a:lvl1pPr>
          </a:lstStyle>
          <a:p>
            <a:pPr lvl="0"/>
            <a:r>
              <a:rPr lang="en-US"/>
              <a:t>Section 01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E857407-E88A-0FD5-6086-C71CBEC6F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8DD5ECAE-B3BE-BCC6-6EFC-EF38976101EB}"/>
              </a:ext>
            </a:extLst>
          </p:cNvPr>
          <p:cNvSpPr>
            <a:spLocks noChangeAspect="1"/>
          </p:cNvSpPr>
          <p:nvPr userDrawn="1"/>
        </p:nvSpPr>
        <p:spPr>
          <a:xfrm>
            <a:off x="438537" y="2650692"/>
            <a:ext cx="313928" cy="1568230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57569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C6AA5-BFE4-BDD3-9888-25D8C4C68E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10" y="365125"/>
            <a:ext cx="4114800" cy="1325563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D4844A5-166B-8F73-40A2-8855454F65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00757" y="570645"/>
            <a:ext cx="5261832" cy="806450"/>
          </a:xfrm>
        </p:spPr>
        <p:txBody>
          <a:bodyPr/>
          <a:lstStyle>
            <a:lvl1pPr marL="0" indent="0">
              <a:buNone/>
              <a:defRPr sz="60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B4E6D4CA-BF88-CF88-7E92-E70734AD68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89172" y="701155"/>
            <a:ext cx="611586" cy="675940"/>
          </a:xfrm>
        </p:spPr>
        <p:txBody>
          <a:bodyPr>
            <a:normAutofit/>
          </a:bodyPr>
          <a:lstStyle>
            <a:lvl1pPr marL="0" indent="0" algn="r">
              <a:buNone/>
              <a:defRPr sz="20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F4DA86F7-F1A9-B3D9-200A-1B08B913F99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00757" y="1690688"/>
            <a:ext cx="5261832" cy="806450"/>
          </a:xfrm>
        </p:spPr>
        <p:txBody>
          <a:bodyPr/>
          <a:lstStyle>
            <a:lvl1pPr marL="0" indent="0">
              <a:buNone/>
              <a:defRPr sz="60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1F82E72C-30DF-2AA8-6ECC-74FA746B3BE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89172" y="1821198"/>
            <a:ext cx="611586" cy="675940"/>
          </a:xfrm>
        </p:spPr>
        <p:txBody>
          <a:bodyPr>
            <a:normAutofit/>
          </a:bodyPr>
          <a:lstStyle>
            <a:lvl1pPr marL="0" indent="0" algn="r">
              <a:buNone/>
              <a:defRPr sz="20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02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FB174451-7AA6-EA66-C990-48EF79526EE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00757" y="2810731"/>
            <a:ext cx="5261832" cy="806450"/>
          </a:xfrm>
        </p:spPr>
        <p:txBody>
          <a:bodyPr/>
          <a:lstStyle>
            <a:lvl1pPr marL="0" indent="0">
              <a:buNone/>
              <a:defRPr sz="60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276C5DBE-6BD3-E0C5-CD41-F11E325CEF7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889172" y="2941241"/>
            <a:ext cx="611586" cy="675940"/>
          </a:xfrm>
        </p:spPr>
        <p:txBody>
          <a:bodyPr>
            <a:normAutofit/>
          </a:bodyPr>
          <a:lstStyle>
            <a:lvl1pPr marL="0" indent="0" algn="r">
              <a:buNone/>
              <a:defRPr sz="20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03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8483F25B-9B65-668C-54A5-5015B71F633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00757" y="3924420"/>
            <a:ext cx="5261832" cy="806450"/>
          </a:xfrm>
        </p:spPr>
        <p:txBody>
          <a:bodyPr/>
          <a:lstStyle>
            <a:lvl1pPr marL="0" indent="0">
              <a:buNone/>
              <a:defRPr sz="60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2C2997EF-0D8F-D5B8-2C52-31CE4937B4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889172" y="4054930"/>
            <a:ext cx="611586" cy="675940"/>
          </a:xfrm>
        </p:spPr>
        <p:txBody>
          <a:bodyPr>
            <a:normAutofit/>
          </a:bodyPr>
          <a:lstStyle>
            <a:lvl1pPr marL="0" indent="0" algn="r">
              <a:buNone/>
              <a:defRPr sz="20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04</a:t>
            </a:r>
          </a:p>
        </p:txBody>
      </p:sp>
      <p:sp>
        <p:nvSpPr>
          <p:cNvPr id="34" name="Text Placeholder 25">
            <a:extLst>
              <a:ext uri="{FF2B5EF4-FFF2-40B4-BE49-F238E27FC236}">
                <a16:creationId xmlns:a16="http://schemas.microsoft.com/office/drawing/2014/main" id="{E36DE71D-6A89-D38E-1381-DBB38CE9838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00757" y="5039044"/>
            <a:ext cx="5261832" cy="806450"/>
          </a:xfrm>
        </p:spPr>
        <p:txBody>
          <a:bodyPr/>
          <a:lstStyle>
            <a:lvl1pPr marL="0" indent="0">
              <a:buNone/>
              <a:defRPr sz="60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612D9D0B-056B-912E-C157-D3D6BACBA3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889172" y="5169554"/>
            <a:ext cx="611586" cy="675940"/>
          </a:xfrm>
        </p:spPr>
        <p:txBody>
          <a:bodyPr>
            <a:normAutofit/>
          </a:bodyPr>
          <a:lstStyle>
            <a:lvl1pPr marL="0" indent="0" algn="r">
              <a:buNone/>
              <a:defRPr sz="20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05</a:t>
            </a:r>
          </a:p>
        </p:txBody>
      </p:sp>
      <p:sp>
        <p:nvSpPr>
          <p:cNvPr id="36" name="Slide Number Placeholder 4">
            <a:extLst>
              <a:ext uri="{FF2B5EF4-FFF2-40B4-BE49-F238E27FC236}">
                <a16:creationId xmlns:a16="http://schemas.microsoft.com/office/drawing/2014/main" id="{195B732D-3201-F32D-D1CD-F55F190F9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3869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C6AA5-BFE4-BDD3-9888-25D8C4C68E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10" y="365125"/>
            <a:ext cx="4114800" cy="1325563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D4844A5-166B-8F73-40A2-8855454F65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00757" y="570645"/>
            <a:ext cx="5261832" cy="806450"/>
          </a:xfrm>
        </p:spPr>
        <p:txBody>
          <a:bodyPr>
            <a:noAutofit/>
          </a:bodyPr>
          <a:lstStyle>
            <a:lvl1pPr marL="0" indent="0">
              <a:buNone/>
              <a:defRPr sz="44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B4E6D4CA-BF88-CF88-7E92-E70734AD68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89172" y="701155"/>
            <a:ext cx="611586" cy="675940"/>
          </a:xfrm>
        </p:spPr>
        <p:txBody>
          <a:bodyPr>
            <a:normAutofit/>
          </a:bodyPr>
          <a:lstStyle>
            <a:lvl1pPr marL="0" indent="0" algn="r">
              <a:buNone/>
              <a:defRPr sz="16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F4DA86F7-F1A9-B3D9-200A-1B08B913F99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00757" y="1687745"/>
            <a:ext cx="5261832" cy="806450"/>
          </a:xfrm>
        </p:spPr>
        <p:txBody>
          <a:bodyPr>
            <a:noAutofit/>
          </a:bodyPr>
          <a:lstStyle>
            <a:lvl1pPr marL="0" indent="0">
              <a:buNone/>
              <a:defRPr sz="44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1F82E72C-30DF-2AA8-6ECC-74FA746B3BE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89172" y="1821198"/>
            <a:ext cx="611586" cy="675940"/>
          </a:xfrm>
        </p:spPr>
        <p:txBody>
          <a:bodyPr>
            <a:normAutofit/>
          </a:bodyPr>
          <a:lstStyle>
            <a:lvl1pPr marL="0" indent="0" algn="r">
              <a:buNone/>
              <a:defRPr sz="16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02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FB174451-7AA6-EA66-C990-48EF79526EE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00757" y="2804845"/>
            <a:ext cx="5261832" cy="806450"/>
          </a:xfrm>
        </p:spPr>
        <p:txBody>
          <a:bodyPr>
            <a:noAutofit/>
          </a:bodyPr>
          <a:lstStyle>
            <a:lvl1pPr marL="0" indent="0">
              <a:buNone/>
              <a:defRPr sz="44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276C5DBE-6BD3-E0C5-CD41-F11E325CEF7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889172" y="2941241"/>
            <a:ext cx="611586" cy="675940"/>
          </a:xfrm>
        </p:spPr>
        <p:txBody>
          <a:bodyPr>
            <a:normAutofit/>
          </a:bodyPr>
          <a:lstStyle>
            <a:lvl1pPr marL="0" indent="0" algn="r">
              <a:buNone/>
              <a:defRPr sz="16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03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8483F25B-9B65-668C-54A5-5015B71F633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00757" y="3921945"/>
            <a:ext cx="5261832" cy="806450"/>
          </a:xfrm>
        </p:spPr>
        <p:txBody>
          <a:bodyPr>
            <a:noAutofit/>
          </a:bodyPr>
          <a:lstStyle>
            <a:lvl1pPr marL="0" indent="0">
              <a:buNone/>
              <a:defRPr sz="44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2C2997EF-0D8F-D5B8-2C52-31CE4937B4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889172" y="4054930"/>
            <a:ext cx="611586" cy="675940"/>
          </a:xfrm>
        </p:spPr>
        <p:txBody>
          <a:bodyPr>
            <a:normAutofit/>
          </a:bodyPr>
          <a:lstStyle>
            <a:lvl1pPr marL="0" indent="0" algn="r">
              <a:buNone/>
              <a:defRPr sz="16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04</a:t>
            </a:r>
          </a:p>
        </p:txBody>
      </p:sp>
      <p:sp>
        <p:nvSpPr>
          <p:cNvPr id="34" name="Text Placeholder 25">
            <a:extLst>
              <a:ext uri="{FF2B5EF4-FFF2-40B4-BE49-F238E27FC236}">
                <a16:creationId xmlns:a16="http://schemas.microsoft.com/office/drawing/2014/main" id="{E36DE71D-6A89-D38E-1381-DBB38CE9838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00757" y="5039044"/>
            <a:ext cx="5261832" cy="806450"/>
          </a:xfrm>
        </p:spPr>
        <p:txBody>
          <a:bodyPr>
            <a:noAutofit/>
          </a:bodyPr>
          <a:lstStyle>
            <a:lvl1pPr marL="0" indent="0">
              <a:buNone/>
              <a:defRPr sz="44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612D9D0B-056B-912E-C157-D3D6BACBA3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889172" y="5169554"/>
            <a:ext cx="611586" cy="675940"/>
          </a:xfrm>
        </p:spPr>
        <p:txBody>
          <a:bodyPr>
            <a:normAutofit/>
          </a:bodyPr>
          <a:lstStyle>
            <a:lvl1pPr marL="0" indent="0" algn="r">
              <a:buNone/>
              <a:defRPr sz="16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05</a:t>
            </a:r>
          </a:p>
        </p:txBody>
      </p:sp>
      <p:sp>
        <p:nvSpPr>
          <p:cNvPr id="36" name="Slide Number Placeholder 4">
            <a:extLst>
              <a:ext uri="{FF2B5EF4-FFF2-40B4-BE49-F238E27FC236}">
                <a16:creationId xmlns:a16="http://schemas.microsoft.com/office/drawing/2014/main" id="{195B732D-3201-F32D-D1CD-F55F190F9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9E15C6-2E07-E3C3-A3BB-45CC9456054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00813" y="1243355"/>
            <a:ext cx="5262562" cy="31432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00DB8EDA-0C38-A538-DE94-12DF47F8240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500027" y="2362929"/>
            <a:ext cx="5262562" cy="31432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28A4D257-A9DF-C1C3-C3FD-C968EE17268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00027" y="3482503"/>
            <a:ext cx="5262562" cy="31432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4607FE98-2578-5909-8C86-23AA14A3D75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00027" y="4602077"/>
            <a:ext cx="5262562" cy="31432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3BBD220-37D6-8478-C7E2-0F2F30BE082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00027" y="5721651"/>
            <a:ext cx="5262562" cy="31432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</p:spTree>
    <p:extLst>
      <p:ext uri="{BB962C8B-B14F-4D97-AF65-F5344CB8AC3E}">
        <p14:creationId xmlns:p14="http://schemas.microsoft.com/office/powerpoint/2010/main" val="15287372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C6AA5-BFE4-BDD3-9888-25D8C4C68E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10" y="365125"/>
            <a:ext cx="4114800" cy="1325563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36" name="Slide Number Placeholder 4">
            <a:extLst>
              <a:ext uri="{FF2B5EF4-FFF2-40B4-BE49-F238E27FC236}">
                <a16:creationId xmlns:a16="http://schemas.microsoft.com/office/drawing/2014/main" id="{195B732D-3201-F32D-D1CD-F55F190F9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54B4D12F-9564-CA5C-0AB1-47234815F6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32151" y="570645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3698C69C-3B73-B75F-E2F5-70360DB057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87908" y="701155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5" name="Text Placeholder 25">
            <a:extLst>
              <a:ext uri="{FF2B5EF4-FFF2-40B4-BE49-F238E27FC236}">
                <a16:creationId xmlns:a16="http://schemas.microsoft.com/office/drawing/2014/main" id="{14D10650-2CFB-80AB-40F4-2D09D13CA01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32151" y="1690688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420BF935-5383-F6DF-AA23-67AEC138A8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87908" y="1821198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02</a:t>
            </a:r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4DA4C3D2-13C7-3652-42C1-F783C176837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32151" y="2810731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8" name="Text Placeholder 25">
            <a:extLst>
              <a:ext uri="{FF2B5EF4-FFF2-40B4-BE49-F238E27FC236}">
                <a16:creationId xmlns:a16="http://schemas.microsoft.com/office/drawing/2014/main" id="{B5525E9E-DEAA-9A8C-A8FF-BD083BD7A34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7908" y="2941241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03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:a16="http://schemas.microsoft.com/office/drawing/2014/main" id="{0F842194-D098-1802-7202-384DCD6D49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32151" y="3924420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0" name="Text Placeholder 25">
            <a:extLst>
              <a:ext uri="{FF2B5EF4-FFF2-40B4-BE49-F238E27FC236}">
                <a16:creationId xmlns:a16="http://schemas.microsoft.com/office/drawing/2014/main" id="{5AFA0D51-C948-6EE1-4327-85049A141E1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87908" y="4054930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04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F731BDD4-8290-DD17-39A4-66FCBC33902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32151" y="5039044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2" name="Text Placeholder 25">
            <a:extLst>
              <a:ext uri="{FF2B5EF4-FFF2-40B4-BE49-F238E27FC236}">
                <a16:creationId xmlns:a16="http://schemas.microsoft.com/office/drawing/2014/main" id="{4EDB860E-93C3-014E-AA2D-9EF7FF2741D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87908" y="5169554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05</a:t>
            </a:r>
          </a:p>
        </p:txBody>
      </p:sp>
      <p:sp>
        <p:nvSpPr>
          <p:cNvPr id="13" name="Text Placeholder 25">
            <a:extLst>
              <a:ext uri="{FF2B5EF4-FFF2-40B4-BE49-F238E27FC236}">
                <a16:creationId xmlns:a16="http://schemas.microsoft.com/office/drawing/2014/main" id="{FFE24CA6-9453-CD03-2F1B-42BB6AE7F8B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9594" y="570645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4" name="Text Placeholder 25">
            <a:extLst>
              <a:ext uri="{FF2B5EF4-FFF2-40B4-BE49-F238E27FC236}">
                <a16:creationId xmlns:a16="http://schemas.microsoft.com/office/drawing/2014/main" id="{762D641B-6A1D-CD81-111A-43F12625523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75351" y="701155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06</a:t>
            </a:r>
          </a:p>
        </p:txBody>
      </p:sp>
      <p:sp>
        <p:nvSpPr>
          <p:cNvPr id="15" name="Text Placeholder 25">
            <a:extLst>
              <a:ext uri="{FF2B5EF4-FFF2-40B4-BE49-F238E27FC236}">
                <a16:creationId xmlns:a16="http://schemas.microsoft.com/office/drawing/2014/main" id="{E0A90D87-F08F-892B-AF4B-3B5D34F5C1A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019594" y="1690688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6" name="Text Placeholder 25">
            <a:extLst>
              <a:ext uri="{FF2B5EF4-FFF2-40B4-BE49-F238E27FC236}">
                <a16:creationId xmlns:a16="http://schemas.microsoft.com/office/drawing/2014/main" id="{C5D04A5B-C76B-EC7E-509F-01F3FBB36A6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75351" y="1821198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07</a:t>
            </a:r>
          </a:p>
        </p:txBody>
      </p:sp>
      <p:sp>
        <p:nvSpPr>
          <p:cNvPr id="18" name="Text Placeholder 25">
            <a:extLst>
              <a:ext uri="{FF2B5EF4-FFF2-40B4-BE49-F238E27FC236}">
                <a16:creationId xmlns:a16="http://schemas.microsoft.com/office/drawing/2014/main" id="{9DD65D63-4B28-512D-637A-25163060D6A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019594" y="2810731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9" name="Text Placeholder 25">
            <a:extLst>
              <a:ext uri="{FF2B5EF4-FFF2-40B4-BE49-F238E27FC236}">
                <a16:creationId xmlns:a16="http://schemas.microsoft.com/office/drawing/2014/main" id="{7A19E1D4-5181-94FE-9157-95B4C737A2E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75351" y="2941241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08</a:t>
            </a:r>
          </a:p>
        </p:txBody>
      </p:sp>
      <p:sp>
        <p:nvSpPr>
          <p:cNvPr id="20" name="Text Placeholder 25">
            <a:extLst>
              <a:ext uri="{FF2B5EF4-FFF2-40B4-BE49-F238E27FC236}">
                <a16:creationId xmlns:a16="http://schemas.microsoft.com/office/drawing/2014/main" id="{A80EC196-D6DA-8A68-5A2B-83B6225B39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19594" y="3924420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21" name="Text Placeholder 25">
            <a:extLst>
              <a:ext uri="{FF2B5EF4-FFF2-40B4-BE49-F238E27FC236}">
                <a16:creationId xmlns:a16="http://schemas.microsoft.com/office/drawing/2014/main" id="{1FF9C73C-B5D0-3EC0-13C0-D8A83146057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75351" y="4054930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09</a:t>
            </a:r>
          </a:p>
        </p:txBody>
      </p:sp>
      <p:sp>
        <p:nvSpPr>
          <p:cNvPr id="22" name="Text Placeholder 25">
            <a:extLst>
              <a:ext uri="{FF2B5EF4-FFF2-40B4-BE49-F238E27FC236}">
                <a16:creationId xmlns:a16="http://schemas.microsoft.com/office/drawing/2014/main" id="{562003A9-B38D-F515-F69B-6FAFC9335FF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019594" y="5039044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3D46267A-2900-E06B-6214-752A77AB09B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75351" y="5169554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6808795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C6AA5-BFE4-BDD3-9888-25D8C4C68E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10" y="365125"/>
            <a:ext cx="4114800" cy="1325563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36" name="Slide Number Placeholder 4">
            <a:extLst>
              <a:ext uri="{FF2B5EF4-FFF2-40B4-BE49-F238E27FC236}">
                <a16:creationId xmlns:a16="http://schemas.microsoft.com/office/drawing/2014/main" id="{195B732D-3201-F32D-D1CD-F55F190F9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54B4D12F-9564-CA5C-0AB1-47234815F6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32151" y="570645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3698C69C-3B73-B75F-E2F5-70360DB057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87908" y="701155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5" name="Text Placeholder 25">
            <a:extLst>
              <a:ext uri="{FF2B5EF4-FFF2-40B4-BE49-F238E27FC236}">
                <a16:creationId xmlns:a16="http://schemas.microsoft.com/office/drawing/2014/main" id="{14D10650-2CFB-80AB-40F4-2D09D13CA01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32151" y="1690688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420BF935-5383-F6DF-AA23-67AEC138A8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87908" y="1821198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02</a:t>
            </a:r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4DA4C3D2-13C7-3652-42C1-F783C176837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32151" y="2810731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8" name="Text Placeholder 25">
            <a:extLst>
              <a:ext uri="{FF2B5EF4-FFF2-40B4-BE49-F238E27FC236}">
                <a16:creationId xmlns:a16="http://schemas.microsoft.com/office/drawing/2014/main" id="{B5525E9E-DEAA-9A8C-A8FF-BD083BD7A34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7908" y="2941241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03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:a16="http://schemas.microsoft.com/office/drawing/2014/main" id="{0F842194-D098-1802-7202-384DCD6D49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32151" y="3924420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0" name="Text Placeholder 25">
            <a:extLst>
              <a:ext uri="{FF2B5EF4-FFF2-40B4-BE49-F238E27FC236}">
                <a16:creationId xmlns:a16="http://schemas.microsoft.com/office/drawing/2014/main" id="{5AFA0D51-C948-6EE1-4327-85049A141E1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87908" y="4054930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04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F731BDD4-8290-DD17-39A4-66FCBC33902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32151" y="5039044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2" name="Text Placeholder 25">
            <a:extLst>
              <a:ext uri="{FF2B5EF4-FFF2-40B4-BE49-F238E27FC236}">
                <a16:creationId xmlns:a16="http://schemas.microsoft.com/office/drawing/2014/main" id="{4EDB860E-93C3-014E-AA2D-9EF7FF2741D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87908" y="5169554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05</a:t>
            </a:r>
          </a:p>
        </p:txBody>
      </p:sp>
      <p:sp>
        <p:nvSpPr>
          <p:cNvPr id="13" name="Text Placeholder 25">
            <a:extLst>
              <a:ext uri="{FF2B5EF4-FFF2-40B4-BE49-F238E27FC236}">
                <a16:creationId xmlns:a16="http://schemas.microsoft.com/office/drawing/2014/main" id="{FFE24CA6-9453-CD03-2F1B-42BB6AE7F8B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9594" y="570645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4" name="Text Placeholder 25">
            <a:extLst>
              <a:ext uri="{FF2B5EF4-FFF2-40B4-BE49-F238E27FC236}">
                <a16:creationId xmlns:a16="http://schemas.microsoft.com/office/drawing/2014/main" id="{762D641B-6A1D-CD81-111A-43F12625523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75351" y="701155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06</a:t>
            </a:r>
          </a:p>
        </p:txBody>
      </p:sp>
      <p:sp>
        <p:nvSpPr>
          <p:cNvPr id="15" name="Text Placeholder 25">
            <a:extLst>
              <a:ext uri="{FF2B5EF4-FFF2-40B4-BE49-F238E27FC236}">
                <a16:creationId xmlns:a16="http://schemas.microsoft.com/office/drawing/2014/main" id="{E0A90D87-F08F-892B-AF4B-3B5D34F5C1A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019594" y="1690688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6" name="Text Placeholder 25">
            <a:extLst>
              <a:ext uri="{FF2B5EF4-FFF2-40B4-BE49-F238E27FC236}">
                <a16:creationId xmlns:a16="http://schemas.microsoft.com/office/drawing/2014/main" id="{C5D04A5B-C76B-EC7E-509F-01F3FBB36A6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75351" y="1821198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07</a:t>
            </a:r>
          </a:p>
        </p:txBody>
      </p:sp>
      <p:sp>
        <p:nvSpPr>
          <p:cNvPr id="18" name="Text Placeholder 25">
            <a:extLst>
              <a:ext uri="{FF2B5EF4-FFF2-40B4-BE49-F238E27FC236}">
                <a16:creationId xmlns:a16="http://schemas.microsoft.com/office/drawing/2014/main" id="{9DD65D63-4B28-512D-637A-25163060D6A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019594" y="2810731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9" name="Text Placeholder 25">
            <a:extLst>
              <a:ext uri="{FF2B5EF4-FFF2-40B4-BE49-F238E27FC236}">
                <a16:creationId xmlns:a16="http://schemas.microsoft.com/office/drawing/2014/main" id="{7A19E1D4-5181-94FE-9157-95B4C737A2E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75351" y="2941241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08</a:t>
            </a:r>
          </a:p>
        </p:txBody>
      </p:sp>
      <p:sp>
        <p:nvSpPr>
          <p:cNvPr id="20" name="Text Placeholder 25">
            <a:extLst>
              <a:ext uri="{FF2B5EF4-FFF2-40B4-BE49-F238E27FC236}">
                <a16:creationId xmlns:a16="http://schemas.microsoft.com/office/drawing/2014/main" id="{A80EC196-D6DA-8A68-5A2B-83B6225B39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19594" y="3924420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21" name="Text Placeholder 25">
            <a:extLst>
              <a:ext uri="{FF2B5EF4-FFF2-40B4-BE49-F238E27FC236}">
                <a16:creationId xmlns:a16="http://schemas.microsoft.com/office/drawing/2014/main" id="{1FF9C73C-B5D0-3EC0-13C0-D8A83146057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75351" y="4054930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09</a:t>
            </a:r>
          </a:p>
        </p:txBody>
      </p:sp>
      <p:sp>
        <p:nvSpPr>
          <p:cNvPr id="22" name="Text Placeholder 25">
            <a:extLst>
              <a:ext uri="{FF2B5EF4-FFF2-40B4-BE49-F238E27FC236}">
                <a16:creationId xmlns:a16="http://schemas.microsoft.com/office/drawing/2014/main" id="{562003A9-B38D-F515-F69B-6FAFC9335FF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019594" y="5039044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3D46267A-2900-E06B-6214-752A77AB09B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75351" y="5169554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10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B782668E-5959-359D-EE69-04882AADC9E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632151" y="1065581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1412C4C4-DDCF-0BC5-5970-366EC91CCE4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632151" y="2176489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83F2BFEF-CF30-02B1-18B7-BEF33CD5CEF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632151" y="3298846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BA366755-6636-3426-B3E0-EDF6E50E374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632151" y="4413470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54047470-B692-1608-5B06-678EB93A041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632151" y="5532413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134710CB-6733-7F2E-1D11-CC9E87AA98A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036300" y="1062112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F5DC2BD-D263-4812-9583-4B3CCDE89A0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036300" y="2173020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E3D03C58-6B7F-C04D-68CE-F7E30A23BB8E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036300" y="3295377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EAC61F61-2AA8-1F2C-CC31-3DE2032EA9EE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036300" y="4410001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D4ABB213-1C5B-BE1A-FA0B-D59733D8065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36300" y="5528944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</p:spTree>
    <p:extLst>
      <p:ext uri="{BB962C8B-B14F-4D97-AF65-F5344CB8AC3E}">
        <p14:creationId xmlns:p14="http://schemas.microsoft.com/office/powerpoint/2010/main" val="7657721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 the Roo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25BDB0E0-DF8A-44CC-4AD5-C233BB59E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6">
            <a:extLst>
              <a:ext uri="{FF2B5EF4-FFF2-40B4-BE49-F238E27FC236}">
                <a16:creationId xmlns:a16="http://schemas.microsoft.com/office/drawing/2014/main" id="{A898F7D0-F721-44C2-9E58-D916C98E4FE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610790" y="3897517"/>
            <a:ext cx="2269415" cy="252851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2CC0AC85-A31F-6087-305E-504B6160638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610790" y="4168534"/>
            <a:ext cx="2269412" cy="492735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1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6AE1033F-1828-CF63-E999-35EE69456333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610789" y="1389339"/>
            <a:ext cx="2269413" cy="2269413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8762EA-6685-BA71-1B4E-C95197BF71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10" y="365125"/>
            <a:ext cx="41148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In the Room Today</a:t>
            </a:r>
          </a:p>
        </p:txBody>
      </p:sp>
    </p:spTree>
    <p:extLst>
      <p:ext uri="{BB962C8B-B14F-4D97-AF65-F5344CB8AC3E}">
        <p14:creationId xmlns:p14="http://schemas.microsoft.com/office/powerpoint/2010/main" val="15584350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 the Roo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25BDB0E0-DF8A-44CC-4AD5-C233BB59E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6">
            <a:extLst>
              <a:ext uri="{FF2B5EF4-FFF2-40B4-BE49-F238E27FC236}">
                <a16:creationId xmlns:a16="http://schemas.microsoft.com/office/drawing/2014/main" id="{A898F7D0-F721-44C2-9E58-D916C98E4FE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610790" y="4233098"/>
            <a:ext cx="2641800" cy="294341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2CC0AC85-A31F-6087-305E-504B6160638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610790" y="4504115"/>
            <a:ext cx="2641796" cy="573587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1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6AE1033F-1828-CF63-E999-35EE69456333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610789" y="1389339"/>
            <a:ext cx="2641797" cy="2641797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4" name="Text Placeholder 26">
            <a:extLst>
              <a:ext uri="{FF2B5EF4-FFF2-40B4-BE49-F238E27FC236}">
                <a16:creationId xmlns:a16="http://schemas.microsoft.com/office/drawing/2014/main" id="{BEB5F4E4-5CB3-D182-7A7A-220FB013E2B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511932" y="4233098"/>
            <a:ext cx="2641800" cy="294341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5" name="Text Placeholder 26">
            <a:extLst>
              <a:ext uri="{FF2B5EF4-FFF2-40B4-BE49-F238E27FC236}">
                <a16:creationId xmlns:a16="http://schemas.microsoft.com/office/drawing/2014/main" id="{340CD7C6-DDF8-DDE8-23B2-063F398A13C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511932" y="4504115"/>
            <a:ext cx="2641796" cy="573587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1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44028A94-76F8-7CB3-34EE-C1F5F0945DCC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8511931" y="1389339"/>
            <a:ext cx="2641797" cy="2641797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AC3623-34D9-E218-FEAA-0211E2A81C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10" y="365125"/>
            <a:ext cx="41148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In the Room Today</a:t>
            </a:r>
          </a:p>
        </p:txBody>
      </p:sp>
    </p:spTree>
    <p:extLst>
      <p:ext uri="{BB962C8B-B14F-4D97-AF65-F5344CB8AC3E}">
        <p14:creationId xmlns:p14="http://schemas.microsoft.com/office/powerpoint/2010/main" val="32222591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 the Roo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25BDB0E0-DF8A-44CC-4AD5-C233BB59E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6">
            <a:extLst>
              <a:ext uri="{FF2B5EF4-FFF2-40B4-BE49-F238E27FC236}">
                <a16:creationId xmlns:a16="http://schemas.microsoft.com/office/drawing/2014/main" id="{A898F7D0-F721-44C2-9E58-D916C98E4FE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610789" y="2586277"/>
            <a:ext cx="1332870" cy="14863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4" name="Text Placeholder 26">
            <a:extLst>
              <a:ext uri="{FF2B5EF4-FFF2-40B4-BE49-F238E27FC236}">
                <a16:creationId xmlns:a16="http://schemas.microsoft.com/office/drawing/2014/main" id="{CD529CCF-5D06-B1BC-6210-0CD68AC2511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683433" y="2586277"/>
            <a:ext cx="1332870" cy="14863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5" name="Text Placeholder 26">
            <a:extLst>
              <a:ext uri="{FF2B5EF4-FFF2-40B4-BE49-F238E27FC236}">
                <a16:creationId xmlns:a16="http://schemas.microsoft.com/office/drawing/2014/main" id="{166ADE1F-E824-31F2-F6CD-C70793D8D55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655082" y="2586277"/>
            <a:ext cx="1332870" cy="14863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2CC0AC85-A31F-6087-305E-504B6160638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610789" y="2857294"/>
            <a:ext cx="1332870" cy="289642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1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6616EC96-80AA-6603-2DCF-0652ECF9E30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647685" y="2857294"/>
            <a:ext cx="1332870" cy="289642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1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90D286CB-3F67-586B-2C72-263B0B1A737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684581" y="2857294"/>
            <a:ext cx="1332870" cy="289642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1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6AE1033F-1828-CF63-E999-35EE69456333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610789" y="1040206"/>
            <a:ext cx="1334018" cy="1334018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6A0039D1-08BD-E4BC-22A2-DFC153F7F07B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9683433" y="1040206"/>
            <a:ext cx="1334018" cy="1334018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0576FA1B-38B2-6C57-B096-9C1220F3C33F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7647685" y="1040206"/>
            <a:ext cx="1334018" cy="1334018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id="{605C38E7-560C-D99C-CF44-F5FB2679F9CA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610789" y="5127784"/>
            <a:ext cx="1332870" cy="14863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18" name="Text Placeholder 26">
            <a:extLst>
              <a:ext uri="{FF2B5EF4-FFF2-40B4-BE49-F238E27FC236}">
                <a16:creationId xmlns:a16="http://schemas.microsoft.com/office/drawing/2014/main" id="{D4095183-5D2A-C15A-BCF0-986907B8A7AC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683433" y="5127784"/>
            <a:ext cx="1332870" cy="14863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19" name="Text Placeholder 26">
            <a:extLst>
              <a:ext uri="{FF2B5EF4-FFF2-40B4-BE49-F238E27FC236}">
                <a16:creationId xmlns:a16="http://schemas.microsoft.com/office/drawing/2014/main" id="{F7F93E34-4106-4441-005E-0712B8C8D2E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7655082" y="5127784"/>
            <a:ext cx="1332870" cy="14863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9AD48E29-7A97-DF0F-5FBE-0D30B8599F7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610789" y="5398801"/>
            <a:ext cx="1332870" cy="289642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1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22D9BA9B-B8FB-C7E5-174F-249047A402F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647685" y="5398801"/>
            <a:ext cx="1332870" cy="289642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1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E7B6782B-D74C-F99B-78AB-B589291BB46C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9684581" y="5398801"/>
            <a:ext cx="1332870" cy="289642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1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23" name="Picture Placeholder 5">
            <a:extLst>
              <a:ext uri="{FF2B5EF4-FFF2-40B4-BE49-F238E27FC236}">
                <a16:creationId xmlns:a16="http://schemas.microsoft.com/office/drawing/2014/main" id="{CD46D4B1-4FDB-02D8-6163-0FD7A032FF20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5610789" y="3581713"/>
            <a:ext cx="1334018" cy="1334018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4" name="Picture Placeholder 5">
            <a:extLst>
              <a:ext uri="{FF2B5EF4-FFF2-40B4-BE49-F238E27FC236}">
                <a16:creationId xmlns:a16="http://schemas.microsoft.com/office/drawing/2014/main" id="{B2735BCF-73EB-208F-3191-92D7DC3F55BC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9683433" y="3581713"/>
            <a:ext cx="1334018" cy="1334018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6" name="Picture Placeholder 5">
            <a:extLst>
              <a:ext uri="{FF2B5EF4-FFF2-40B4-BE49-F238E27FC236}">
                <a16:creationId xmlns:a16="http://schemas.microsoft.com/office/drawing/2014/main" id="{415C0E99-28CC-4CC8-016C-B5D7908D4517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7647685" y="3581713"/>
            <a:ext cx="1334018" cy="1334018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26E291-5366-E495-535E-A2C81C7AEB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10" y="365125"/>
            <a:ext cx="41148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In the Room Today</a:t>
            </a:r>
          </a:p>
        </p:txBody>
      </p:sp>
    </p:spTree>
    <p:extLst>
      <p:ext uri="{BB962C8B-B14F-4D97-AF65-F5344CB8AC3E}">
        <p14:creationId xmlns:p14="http://schemas.microsoft.com/office/powerpoint/2010/main" val="22677080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n the Roo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25BDB0E0-DF8A-44CC-4AD5-C233BB59E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6">
            <a:extLst>
              <a:ext uri="{FF2B5EF4-FFF2-40B4-BE49-F238E27FC236}">
                <a16:creationId xmlns:a16="http://schemas.microsoft.com/office/drawing/2014/main" id="{A898F7D0-F721-44C2-9E58-D916C98E4FE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610789" y="2338870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4" name="Text Placeholder 26">
            <a:extLst>
              <a:ext uri="{FF2B5EF4-FFF2-40B4-BE49-F238E27FC236}">
                <a16:creationId xmlns:a16="http://schemas.microsoft.com/office/drawing/2014/main" id="{CD529CCF-5D06-B1BC-6210-0CD68AC2511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494523" y="2338870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5" name="Text Placeholder 26">
            <a:extLst>
              <a:ext uri="{FF2B5EF4-FFF2-40B4-BE49-F238E27FC236}">
                <a16:creationId xmlns:a16="http://schemas.microsoft.com/office/drawing/2014/main" id="{166ADE1F-E824-31F2-F6CD-C70793D8D55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094141" y="2338870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2CC0AC85-A31F-6087-305E-504B6160638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610789" y="2609887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6616EC96-80AA-6603-2DCF-0652ECF9E30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086744" y="2609887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90D286CB-3F67-586B-2C72-263B0B1A737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495671" y="2609887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6AE1033F-1828-CF63-E999-35EE69456333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610789" y="112781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6A0039D1-08BD-E4BC-22A2-DFC153F7F07B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8494523" y="112781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0576FA1B-38B2-6C57-B096-9C1220F3C33F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7086744" y="112781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EB862EBA-ABD3-0641-C7A9-9EB37212705E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988112" y="2338870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9D6BCBF0-D18F-0717-C93B-2745E8FD9CE8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989260" y="2609887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386A309B-FF58-F1D9-31BF-4E2B19EEE3A4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9975647" y="112781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2" name="Text Placeholder 26">
            <a:extLst>
              <a:ext uri="{FF2B5EF4-FFF2-40B4-BE49-F238E27FC236}">
                <a16:creationId xmlns:a16="http://schemas.microsoft.com/office/drawing/2014/main" id="{B08AB860-68A9-76FA-A218-3CCD5AF4BC49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5610789" y="4640060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33" name="Text Placeholder 26">
            <a:extLst>
              <a:ext uri="{FF2B5EF4-FFF2-40B4-BE49-F238E27FC236}">
                <a16:creationId xmlns:a16="http://schemas.microsoft.com/office/drawing/2014/main" id="{35A8F941-5078-FB1E-777F-0BF5A068AD4C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8494523" y="4640060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34" name="Text Placeholder 26">
            <a:extLst>
              <a:ext uri="{FF2B5EF4-FFF2-40B4-BE49-F238E27FC236}">
                <a16:creationId xmlns:a16="http://schemas.microsoft.com/office/drawing/2014/main" id="{C930E010-6BE9-B5C5-4AB6-1DC71C23805D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7094141" y="4640060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35" name="Text Placeholder 26">
            <a:extLst>
              <a:ext uri="{FF2B5EF4-FFF2-40B4-BE49-F238E27FC236}">
                <a16:creationId xmlns:a16="http://schemas.microsoft.com/office/drawing/2014/main" id="{2A84D23F-731B-F80D-5965-C52A1FCEF986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610789" y="4911077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36" name="Text Placeholder 26">
            <a:extLst>
              <a:ext uri="{FF2B5EF4-FFF2-40B4-BE49-F238E27FC236}">
                <a16:creationId xmlns:a16="http://schemas.microsoft.com/office/drawing/2014/main" id="{A32242F1-F54E-177B-2660-8113C288A488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7086744" y="4911077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37" name="Text Placeholder 26">
            <a:extLst>
              <a:ext uri="{FF2B5EF4-FFF2-40B4-BE49-F238E27FC236}">
                <a16:creationId xmlns:a16="http://schemas.microsoft.com/office/drawing/2014/main" id="{46A9B007-82A5-94B1-7423-2AA2663A1384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495671" y="4911077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38" name="Picture Placeholder 5">
            <a:extLst>
              <a:ext uri="{FF2B5EF4-FFF2-40B4-BE49-F238E27FC236}">
                <a16:creationId xmlns:a16="http://schemas.microsoft.com/office/drawing/2014/main" id="{ADB5A432-9B4B-E275-75D8-38808ECEBF34}"/>
              </a:ext>
            </a:extLst>
          </p:cNvPr>
          <p:cNvSpPr>
            <a:spLocks noGrp="1"/>
          </p:cNvSpPr>
          <p:nvPr>
            <p:ph type="pic" sz="quarter" idx="63" hasCustomPrompt="1"/>
          </p:nvPr>
        </p:nvSpPr>
        <p:spPr>
          <a:xfrm>
            <a:off x="5610789" y="342900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9" name="Picture Placeholder 5">
            <a:extLst>
              <a:ext uri="{FF2B5EF4-FFF2-40B4-BE49-F238E27FC236}">
                <a16:creationId xmlns:a16="http://schemas.microsoft.com/office/drawing/2014/main" id="{8BF87E9B-B44C-3202-BA20-BCE2795DEAB5}"/>
              </a:ext>
            </a:extLst>
          </p:cNvPr>
          <p:cNvSpPr>
            <a:spLocks noGrp="1"/>
          </p:cNvSpPr>
          <p:nvPr>
            <p:ph type="pic" sz="quarter" idx="64" hasCustomPrompt="1"/>
          </p:nvPr>
        </p:nvSpPr>
        <p:spPr>
          <a:xfrm>
            <a:off x="8494523" y="342900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40" name="Picture Placeholder 5">
            <a:extLst>
              <a:ext uri="{FF2B5EF4-FFF2-40B4-BE49-F238E27FC236}">
                <a16:creationId xmlns:a16="http://schemas.microsoft.com/office/drawing/2014/main" id="{9D436C34-4670-CC45-5830-7FF6DC369028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7086744" y="342900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41" name="Text Placeholder 26">
            <a:extLst>
              <a:ext uri="{FF2B5EF4-FFF2-40B4-BE49-F238E27FC236}">
                <a16:creationId xmlns:a16="http://schemas.microsoft.com/office/drawing/2014/main" id="{AFA3734C-9321-3307-62A9-52B5AD019C89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9988112" y="4640060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42" name="Text Placeholder 26">
            <a:extLst>
              <a:ext uri="{FF2B5EF4-FFF2-40B4-BE49-F238E27FC236}">
                <a16:creationId xmlns:a16="http://schemas.microsoft.com/office/drawing/2014/main" id="{B7809CB5-9E34-BD88-071B-D9CD7BE64C75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9989260" y="4911077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43" name="Picture Placeholder 5">
            <a:extLst>
              <a:ext uri="{FF2B5EF4-FFF2-40B4-BE49-F238E27FC236}">
                <a16:creationId xmlns:a16="http://schemas.microsoft.com/office/drawing/2014/main" id="{8D993115-9013-0116-C77C-3018C01DFF71}"/>
              </a:ext>
            </a:extLst>
          </p:cNvPr>
          <p:cNvSpPr>
            <a:spLocks noGrp="1"/>
          </p:cNvSpPr>
          <p:nvPr>
            <p:ph type="pic" sz="quarter" idx="68" hasCustomPrompt="1"/>
          </p:nvPr>
        </p:nvSpPr>
        <p:spPr>
          <a:xfrm>
            <a:off x="9975647" y="342900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E4E394-AA8F-ED63-7D21-B7BB815E56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10" y="365125"/>
            <a:ext cx="41148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In the Room Today</a:t>
            </a:r>
          </a:p>
        </p:txBody>
      </p:sp>
    </p:spTree>
    <p:extLst>
      <p:ext uri="{BB962C8B-B14F-4D97-AF65-F5344CB8AC3E}">
        <p14:creationId xmlns:p14="http://schemas.microsoft.com/office/powerpoint/2010/main" val="16311228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n the Roo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25BDB0E0-DF8A-44CC-4AD5-C233BB59E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6">
            <a:extLst>
              <a:ext uri="{FF2B5EF4-FFF2-40B4-BE49-F238E27FC236}">
                <a16:creationId xmlns:a16="http://schemas.microsoft.com/office/drawing/2014/main" id="{A898F7D0-F721-44C2-9E58-D916C98E4FE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9442" y="2721642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4" name="Text Placeholder 26">
            <a:extLst>
              <a:ext uri="{FF2B5EF4-FFF2-40B4-BE49-F238E27FC236}">
                <a16:creationId xmlns:a16="http://schemas.microsoft.com/office/drawing/2014/main" id="{CD529CCF-5D06-B1BC-6210-0CD68AC2511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03176" y="2721642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5" name="Text Placeholder 26">
            <a:extLst>
              <a:ext uri="{FF2B5EF4-FFF2-40B4-BE49-F238E27FC236}">
                <a16:creationId xmlns:a16="http://schemas.microsoft.com/office/drawing/2014/main" id="{166ADE1F-E824-31F2-F6CD-C70793D8D55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802794" y="2721642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2CC0AC85-A31F-6087-305E-504B6160638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19442" y="2992659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6616EC96-80AA-6603-2DCF-0652ECF9E30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795397" y="2992659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90D286CB-3F67-586B-2C72-263B0B1A737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3204324" y="2992659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6AE1033F-1828-CF63-E999-35EE69456333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19442" y="149995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6A0039D1-08BD-E4BC-22A2-DFC153F7F07B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3203176" y="149995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0576FA1B-38B2-6C57-B096-9C1220F3C33F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1795397" y="149995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EB862EBA-ABD3-0641-C7A9-9EB37212705E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4696765" y="2721642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9D6BCBF0-D18F-0717-C93B-2745E8FD9CE8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697913" y="2992659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386A309B-FF58-F1D9-31BF-4E2B19EEE3A4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4684300" y="149995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2" name="Text Placeholder 26">
            <a:extLst>
              <a:ext uri="{FF2B5EF4-FFF2-40B4-BE49-F238E27FC236}">
                <a16:creationId xmlns:a16="http://schemas.microsoft.com/office/drawing/2014/main" id="{B08AB860-68A9-76FA-A218-3CCD5AF4BC49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319442" y="5022832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33" name="Text Placeholder 26">
            <a:extLst>
              <a:ext uri="{FF2B5EF4-FFF2-40B4-BE49-F238E27FC236}">
                <a16:creationId xmlns:a16="http://schemas.microsoft.com/office/drawing/2014/main" id="{35A8F941-5078-FB1E-777F-0BF5A068AD4C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3203176" y="5022832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34" name="Text Placeholder 26">
            <a:extLst>
              <a:ext uri="{FF2B5EF4-FFF2-40B4-BE49-F238E27FC236}">
                <a16:creationId xmlns:a16="http://schemas.microsoft.com/office/drawing/2014/main" id="{C930E010-6BE9-B5C5-4AB6-1DC71C23805D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1802794" y="5022832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35" name="Text Placeholder 26">
            <a:extLst>
              <a:ext uri="{FF2B5EF4-FFF2-40B4-BE49-F238E27FC236}">
                <a16:creationId xmlns:a16="http://schemas.microsoft.com/office/drawing/2014/main" id="{2A84D23F-731B-F80D-5965-C52A1FCEF986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319442" y="5293849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36" name="Text Placeholder 26">
            <a:extLst>
              <a:ext uri="{FF2B5EF4-FFF2-40B4-BE49-F238E27FC236}">
                <a16:creationId xmlns:a16="http://schemas.microsoft.com/office/drawing/2014/main" id="{A32242F1-F54E-177B-2660-8113C288A488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1795397" y="5293849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37" name="Text Placeholder 26">
            <a:extLst>
              <a:ext uri="{FF2B5EF4-FFF2-40B4-BE49-F238E27FC236}">
                <a16:creationId xmlns:a16="http://schemas.microsoft.com/office/drawing/2014/main" id="{46A9B007-82A5-94B1-7423-2AA2663A1384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3204324" y="5293849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38" name="Picture Placeholder 5">
            <a:extLst>
              <a:ext uri="{FF2B5EF4-FFF2-40B4-BE49-F238E27FC236}">
                <a16:creationId xmlns:a16="http://schemas.microsoft.com/office/drawing/2014/main" id="{ADB5A432-9B4B-E275-75D8-38808ECEBF34}"/>
              </a:ext>
            </a:extLst>
          </p:cNvPr>
          <p:cNvSpPr>
            <a:spLocks noGrp="1"/>
          </p:cNvSpPr>
          <p:nvPr>
            <p:ph type="pic" sz="quarter" idx="63" hasCustomPrompt="1"/>
          </p:nvPr>
        </p:nvSpPr>
        <p:spPr>
          <a:xfrm>
            <a:off x="319442" y="380114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9" name="Picture Placeholder 5">
            <a:extLst>
              <a:ext uri="{FF2B5EF4-FFF2-40B4-BE49-F238E27FC236}">
                <a16:creationId xmlns:a16="http://schemas.microsoft.com/office/drawing/2014/main" id="{8BF87E9B-B44C-3202-BA20-BCE2795DEAB5}"/>
              </a:ext>
            </a:extLst>
          </p:cNvPr>
          <p:cNvSpPr>
            <a:spLocks noGrp="1"/>
          </p:cNvSpPr>
          <p:nvPr>
            <p:ph type="pic" sz="quarter" idx="64" hasCustomPrompt="1"/>
          </p:nvPr>
        </p:nvSpPr>
        <p:spPr>
          <a:xfrm>
            <a:off x="3203176" y="380114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40" name="Picture Placeholder 5">
            <a:extLst>
              <a:ext uri="{FF2B5EF4-FFF2-40B4-BE49-F238E27FC236}">
                <a16:creationId xmlns:a16="http://schemas.microsoft.com/office/drawing/2014/main" id="{9D436C34-4670-CC45-5830-7FF6DC369028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1795397" y="380114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41" name="Text Placeholder 26">
            <a:extLst>
              <a:ext uri="{FF2B5EF4-FFF2-40B4-BE49-F238E27FC236}">
                <a16:creationId xmlns:a16="http://schemas.microsoft.com/office/drawing/2014/main" id="{AFA3734C-9321-3307-62A9-52B5AD019C89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4696765" y="5022832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42" name="Text Placeholder 26">
            <a:extLst>
              <a:ext uri="{FF2B5EF4-FFF2-40B4-BE49-F238E27FC236}">
                <a16:creationId xmlns:a16="http://schemas.microsoft.com/office/drawing/2014/main" id="{B7809CB5-9E34-BD88-071B-D9CD7BE64C75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4697913" y="5293849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43" name="Picture Placeholder 5">
            <a:extLst>
              <a:ext uri="{FF2B5EF4-FFF2-40B4-BE49-F238E27FC236}">
                <a16:creationId xmlns:a16="http://schemas.microsoft.com/office/drawing/2014/main" id="{8D993115-9013-0116-C77C-3018C01DFF71}"/>
              </a:ext>
            </a:extLst>
          </p:cNvPr>
          <p:cNvSpPr>
            <a:spLocks noGrp="1"/>
          </p:cNvSpPr>
          <p:nvPr>
            <p:ph type="pic" sz="quarter" idx="68" hasCustomPrompt="1"/>
          </p:nvPr>
        </p:nvSpPr>
        <p:spPr>
          <a:xfrm>
            <a:off x="4684300" y="380114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8AF47D5-0CFE-35CA-B8A6-B8D3428DFE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9442" y="292827"/>
            <a:ext cx="9668670" cy="785944"/>
          </a:xfrm>
        </p:spPr>
        <p:txBody>
          <a:bodyPr lIns="0">
            <a:no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In the room today</a:t>
            </a:r>
          </a:p>
        </p:txBody>
      </p:sp>
      <p:sp>
        <p:nvSpPr>
          <p:cNvPr id="18" name="Text Placeholder 26">
            <a:extLst>
              <a:ext uri="{FF2B5EF4-FFF2-40B4-BE49-F238E27FC236}">
                <a16:creationId xmlns:a16="http://schemas.microsoft.com/office/drawing/2014/main" id="{AEEF7EB5-A914-5ADD-95B0-2C727EB5F30C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6096000" y="2715591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19" name="Text Placeholder 26">
            <a:extLst>
              <a:ext uri="{FF2B5EF4-FFF2-40B4-BE49-F238E27FC236}">
                <a16:creationId xmlns:a16="http://schemas.microsoft.com/office/drawing/2014/main" id="{88200843-2FEF-AEE5-5C9E-9C678EA73524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8979734" y="2715591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7E518E5E-5935-DF24-D15F-F4104F4F2DB9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7579352" y="2715591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234B6127-93E8-D9A6-64B5-F617368267C1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6096000" y="2986608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6AB9ACD8-5006-8689-397F-A84B3EDDE59F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7571955" y="2986608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23" name="Text Placeholder 26">
            <a:extLst>
              <a:ext uri="{FF2B5EF4-FFF2-40B4-BE49-F238E27FC236}">
                <a16:creationId xmlns:a16="http://schemas.microsoft.com/office/drawing/2014/main" id="{5154941A-A1A8-ED2F-A304-084BCB365FC9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8980882" y="2986608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24" name="Picture Placeholder 5">
            <a:extLst>
              <a:ext uri="{FF2B5EF4-FFF2-40B4-BE49-F238E27FC236}">
                <a16:creationId xmlns:a16="http://schemas.microsoft.com/office/drawing/2014/main" id="{DCC47D31-AE2B-931A-E0F9-27E8563173A1}"/>
              </a:ext>
            </a:extLst>
          </p:cNvPr>
          <p:cNvSpPr>
            <a:spLocks noGrp="1"/>
          </p:cNvSpPr>
          <p:nvPr>
            <p:ph type="pic" sz="quarter" idx="75" hasCustomPrompt="1"/>
          </p:nvPr>
        </p:nvSpPr>
        <p:spPr>
          <a:xfrm>
            <a:off x="6096000" y="1493899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6" name="Picture Placeholder 5">
            <a:extLst>
              <a:ext uri="{FF2B5EF4-FFF2-40B4-BE49-F238E27FC236}">
                <a16:creationId xmlns:a16="http://schemas.microsoft.com/office/drawing/2014/main" id="{09450DB0-072B-5AED-D71C-53E7B2E43CFF}"/>
              </a:ext>
            </a:extLst>
          </p:cNvPr>
          <p:cNvSpPr>
            <a:spLocks noGrp="1"/>
          </p:cNvSpPr>
          <p:nvPr>
            <p:ph type="pic" sz="quarter" idx="76" hasCustomPrompt="1"/>
          </p:nvPr>
        </p:nvSpPr>
        <p:spPr>
          <a:xfrm>
            <a:off x="8979734" y="1493899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9" name="Picture Placeholder 5">
            <a:extLst>
              <a:ext uri="{FF2B5EF4-FFF2-40B4-BE49-F238E27FC236}">
                <a16:creationId xmlns:a16="http://schemas.microsoft.com/office/drawing/2014/main" id="{3C86FA79-807D-51F9-E83D-8698F8283A7C}"/>
              </a:ext>
            </a:extLst>
          </p:cNvPr>
          <p:cNvSpPr>
            <a:spLocks noGrp="1"/>
          </p:cNvSpPr>
          <p:nvPr>
            <p:ph type="pic" sz="quarter" idx="77" hasCustomPrompt="1"/>
          </p:nvPr>
        </p:nvSpPr>
        <p:spPr>
          <a:xfrm>
            <a:off x="7571955" y="1493899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80EF23DC-7C3A-10C4-8289-D0901D4C916B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10473323" y="2715591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31" name="Text Placeholder 26">
            <a:extLst>
              <a:ext uri="{FF2B5EF4-FFF2-40B4-BE49-F238E27FC236}">
                <a16:creationId xmlns:a16="http://schemas.microsoft.com/office/drawing/2014/main" id="{F02735D3-1DF0-ECD1-8A78-07A4D7CD866F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10474471" y="2986608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44" name="Picture Placeholder 5">
            <a:extLst>
              <a:ext uri="{FF2B5EF4-FFF2-40B4-BE49-F238E27FC236}">
                <a16:creationId xmlns:a16="http://schemas.microsoft.com/office/drawing/2014/main" id="{88F847C1-3FF8-0874-C768-6647E9D6E6D9}"/>
              </a:ext>
            </a:extLst>
          </p:cNvPr>
          <p:cNvSpPr>
            <a:spLocks noGrp="1"/>
          </p:cNvSpPr>
          <p:nvPr>
            <p:ph type="pic" sz="quarter" idx="80" hasCustomPrompt="1"/>
          </p:nvPr>
        </p:nvSpPr>
        <p:spPr>
          <a:xfrm>
            <a:off x="10460858" y="1493899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45" name="Text Placeholder 26">
            <a:extLst>
              <a:ext uri="{FF2B5EF4-FFF2-40B4-BE49-F238E27FC236}">
                <a16:creationId xmlns:a16="http://schemas.microsoft.com/office/drawing/2014/main" id="{802BA083-7FBD-1E43-D69B-DFB9F6CB39A4}"/>
              </a:ext>
            </a:extLst>
          </p:cNvPr>
          <p:cNvSpPr>
            <a:spLocks noGrp="1"/>
          </p:cNvSpPr>
          <p:nvPr>
            <p:ph type="body" sz="quarter" idx="81" hasCustomPrompt="1"/>
          </p:nvPr>
        </p:nvSpPr>
        <p:spPr>
          <a:xfrm>
            <a:off x="6096000" y="5016781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46" name="Text Placeholder 26">
            <a:extLst>
              <a:ext uri="{FF2B5EF4-FFF2-40B4-BE49-F238E27FC236}">
                <a16:creationId xmlns:a16="http://schemas.microsoft.com/office/drawing/2014/main" id="{AC1A8E86-741B-639F-F85C-021DC6811AD1}"/>
              </a:ext>
            </a:extLst>
          </p:cNvPr>
          <p:cNvSpPr>
            <a:spLocks noGrp="1"/>
          </p:cNvSpPr>
          <p:nvPr>
            <p:ph type="body" sz="quarter" idx="82" hasCustomPrompt="1"/>
          </p:nvPr>
        </p:nvSpPr>
        <p:spPr>
          <a:xfrm>
            <a:off x="8979734" y="5016781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47" name="Text Placeholder 26">
            <a:extLst>
              <a:ext uri="{FF2B5EF4-FFF2-40B4-BE49-F238E27FC236}">
                <a16:creationId xmlns:a16="http://schemas.microsoft.com/office/drawing/2014/main" id="{A7DB5A35-3B92-4BDD-1927-071913A99E37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7579352" y="5016781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48" name="Text Placeholder 26">
            <a:extLst>
              <a:ext uri="{FF2B5EF4-FFF2-40B4-BE49-F238E27FC236}">
                <a16:creationId xmlns:a16="http://schemas.microsoft.com/office/drawing/2014/main" id="{B804A811-67C0-B50E-1EB8-E33B6DFC7FD2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096000" y="5287798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49" name="Text Placeholder 26">
            <a:extLst>
              <a:ext uri="{FF2B5EF4-FFF2-40B4-BE49-F238E27FC236}">
                <a16:creationId xmlns:a16="http://schemas.microsoft.com/office/drawing/2014/main" id="{D09D84E0-F045-AA18-6DCA-4EC319EF1E90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7571955" y="5287798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50" name="Text Placeholder 26">
            <a:extLst>
              <a:ext uri="{FF2B5EF4-FFF2-40B4-BE49-F238E27FC236}">
                <a16:creationId xmlns:a16="http://schemas.microsoft.com/office/drawing/2014/main" id="{E1A79EAD-DB70-7B33-DF4B-862F3CFA38FE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8980882" y="5287798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51" name="Picture Placeholder 5">
            <a:extLst>
              <a:ext uri="{FF2B5EF4-FFF2-40B4-BE49-F238E27FC236}">
                <a16:creationId xmlns:a16="http://schemas.microsoft.com/office/drawing/2014/main" id="{BBB79343-6DFF-7DF7-4A35-8025AA1E60EA}"/>
              </a:ext>
            </a:extLst>
          </p:cNvPr>
          <p:cNvSpPr>
            <a:spLocks noGrp="1"/>
          </p:cNvSpPr>
          <p:nvPr>
            <p:ph type="pic" sz="quarter" idx="87" hasCustomPrompt="1"/>
          </p:nvPr>
        </p:nvSpPr>
        <p:spPr>
          <a:xfrm>
            <a:off x="6096000" y="3795089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52" name="Picture Placeholder 5">
            <a:extLst>
              <a:ext uri="{FF2B5EF4-FFF2-40B4-BE49-F238E27FC236}">
                <a16:creationId xmlns:a16="http://schemas.microsoft.com/office/drawing/2014/main" id="{67EB4DC1-D871-90C7-2F56-97134C8E819D}"/>
              </a:ext>
            </a:extLst>
          </p:cNvPr>
          <p:cNvSpPr>
            <a:spLocks noGrp="1"/>
          </p:cNvSpPr>
          <p:nvPr>
            <p:ph type="pic" sz="quarter" idx="88" hasCustomPrompt="1"/>
          </p:nvPr>
        </p:nvSpPr>
        <p:spPr>
          <a:xfrm>
            <a:off x="8979734" y="3795089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53" name="Picture Placeholder 5">
            <a:extLst>
              <a:ext uri="{FF2B5EF4-FFF2-40B4-BE49-F238E27FC236}">
                <a16:creationId xmlns:a16="http://schemas.microsoft.com/office/drawing/2014/main" id="{A1ED31A6-2E0A-98A8-F103-B343DE58411F}"/>
              </a:ext>
            </a:extLst>
          </p:cNvPr>
          <p:cNvSpPr>
            <a:spLocks noGrp="1"/>
          </p:cNvSpPr>
          <p:nvPr>
            <p:ph type="pic" sz="quarter" idx="89" hasCustomPrompt="1"/>
          </p:nvPr>
        </p:nvSpPr>
        <p:spPr>
          <a:xfrm>
            <a:off x="7571955" y="3795089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54" name="Text Placeholder 26">
            <a:extLst>
              <a:ext uri="{FF2B5EF4-FFF2-40B4-BE49-F238E27FC236}">
                <a16:creationId xmlns:a16="http://schemas.microsoft.com/office/drawing/2014/main" id="{3ED2C997-0D0E-32F8-0487-52F66952C06B}"/>
              </a:ext>
            </a:extLst>
          </p:cNvPr>
          <p:cNvSpPr>
            <a:spLocks noGrp="1"/>
          </p:cNvSpPr>
          <p:nvPr>
            <p:ph type="body" sz="quarter" idx="90" hasCustomPrompt="1"/>
          </p:nvPr>
        </p:nvSpPr>
        <p:spPr>
          <a:xfrm>
            <a:off x="10473323" y="5016781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55" name="Text Placeholder 26">
            <a:extLst>
              <a:ext uri="{FF2B5EF4-FFF2-40B4-BE49-F238E27FC236}">
                <a16:creationId xmlns:a16="http://schemas.microsoft.com/office/drawing/2014/main" id="{BFD59868-7B21-09BC-8909-A631B5EBFB10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10474471" y="5287798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56" name="Picture Placeholder 5">
            <a:extLst>
              <a:ext uri="{FF2B5EF4-FFF2-40B4-BE49-F238E27FC236}">
                <a16:creationId xmlns:a16="http://schemas.microsoft.com/office/drawing/2014/main" id="{B570C2D1-7721-385C-31D2-DABDD818FAF2}"/>
              </a:ext>
            </a:extLst>
          </p:cNvPr>
          <p:cNvSpPr>
            <a:spLocks noGrp="1"/>
          </p:cNvSpPr>
          <p:nvPr>
            <p:ph type="pic" sz="quarter" idx="92" hasCustomPrompt="1"/>
          </p:nvPr>
        </p:nvSpPr>
        <p:spPr>
          <a:xfrm>
            <a:off x="10460858" y="3795089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32655491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22AA2-55C4-E545-B4F7-9A8B7F8DED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670510"/>
            <a:ext cx="5832475" cy="3281197"/>
          </a:xfrm>
        </p:spPr>
        <p:txBody>
          <a:bodyPr numCol="1" spcCol="360000"/>
          <a:lstStyle>
            <a:lvl1pPr marL="0" indent="0" algn="just">
              <a:lnSpc>
                <a:spcPct val="120000"/>
              </a:lnSpc>
              <a:buNone/>
              <a:defRPr b="0" i="0">
                <a:latin typeface="+mn-lt"/>
                <a:cs typeface="Inter" panose="02000503000000020004" pitchFamily="2" charset="0"/>
              </a:defRPr>
            </a:lvl1pPr>
            <a:lvl2pPr marL="457200" indent="0" algn="just">
              <a:lnSpc>
                <a:spcPct val="120000"/>
              </a:lnSpc>
              <a:buNone/>
              <a:defRPr b="0" i="0">
                <a:latin typeface="+mn-lt"/>
                <a:cs typeface="Inter" panose="02000503000000020004" pitchFamily="2" charset="0"/>
              </a:defRPr>
            </a:lvl2pPr>
            <a:lvl3pPr marL="914400" indent="0" algn="just">
              <a:lnSpc>
                <a:spcPct val="120000"/>
              </a:lnSpc>
              <a:buNone/>
              <a:defRPr b="0" i="0">
                <a:latin typeface="+mn-lt"/>
                <a:cs typeface="Inter" panose="02000503000000020004" pitchFamily="2" charset="0"/>
              </a:defRPr>
            </a:lvl3pPr>
            <a:lvl4pPr marL="1371600" indent="0" algn="just">
              <a:lnSpc>
                <a:spcPct val="120000"/>
              </a:lnSpc>
              <a:buNone/>
              <a:defRPr b="0" i="0">
                <a:latin typeface="+mn-lt"/>
                <a:cs typeface="Inter" panose="02000503000000020004" pitchFamily="2" charset="0"/>
              </a:defRPr>
            </a:lvl4pPr>
            <a:lvl5pPr marL="1828800" indent="0" algn="just">
              <a:lnSpc>
                <a:spcPct val="120000"/>
              </a:lnSpc>
              <a:buNone/>
              <a:defRPr b="0" i="0">
                <a:latin typeface="+mn-lt"/>
                <a:cs typeface="Inter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35185-9781-69ED-14AE-F22369B469E1}"/>
              </a:ext>
            </a:extLst>
          </p:cNvPr>
          <p:cNvSpPr txBox="1"/>
          <p:nvPr userDrawn="1"/>
        </p:nvSpPr>
        <p:spPr>
          <a:xfrm>
            <a:off x="778933" y="-1049867"/>
            <a:ext cx="1847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l">
              <a:buNone/>
            </a:pPr>
            <a:endParaRPr lang="en-US" b="0" i="0">
              <a:latin typeface="Inter" panose="02000503000000020004" pitchFamily="2" charset="0"/>
            </a:endParaRPr>
          </a:p>
        </p:txBody>
      </p:sp>
      <p:sp>
        <p:nvSpPr>
          <p:cNvPr id="8" name="Title Placeholder 20">
            <a:extLst>
              <a:ext uri="{FF2B5EF4-FFF2-40B4-BE49-F238E27FC236}">
                <a16:creationId xmlns:a16="http://schemas.microsoft.com/office/drawing/2014/main" id="{A51B11FE-C206-1F58-4A6E-45E1185B22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1" y="857500"/>
            <a:ext cx="4245478" cy="474778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defRPr sz="7200"/>
            </a:lvl1pPr>
          </a:lstStyle>
          <a:p>
            <a:r>
              <a:rPr lang="en-GB"/>
              <a:t>Click to edit -</a:t>
            </a:r>
            <a:br>
              <a:rPr lang="en-GB"/>
            </a:br>
            <a:r>
              <a:rPr lang="en-GB"/>
              <a:t>Can be sized up to any text size, </a:t>
            </a:r>
            <a:br>
              <a:rPr lang="en-GB"/>
            </a:br>
            <a:r>
              <a:rPr lang="en-GB"/>
              <a:t>within reason</a:t>
            </a:r>
            <a:endParaRPr lang="en-US"/>
          </a:p>
        </p:txBody>
      </p:sp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B4EC5CD7-8EBB-9B8C-C98B-F1A830697FB0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 rot="16200000">
            <a:off x="536020" y="5046608"/>
            <a:ext cx="289356" cy="82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BEB6CB33-CB03-75D8-F24A-5E31A12BB040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 rot="5400000">
            <a:off x="533522" y="588179"/>
            <a:ext cx="289356" cy="82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37B3AB21-D0E9-C0AB-D623-BD65F15C3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0752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9D72ABB-3C38-8DC3-14AA-F1918260396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7082547" cy="6858000"/>
          </a:xfrm>
          <a:solidFill>
            <a:schemeClr val="bg2"/>
          </a:solidFill>
        </p:spPr>
        <p:txBody>
          <a:bodyPr>
            <a:normAutofit/>
          </a:bodyPr>
          <a:lstStyle>
            <a:lvl2pPr marL="457200" indent="0">
              <a:buNone/>
              <a:defRPr sz="1400" b="0" i="0">
                <a:solidFill>
                  <a:schemeClr val="tx1"/>
                </a:solidFill>
                <a:latin typeface="+mn-lt"/>
                <a:cs typeface="Inter" panose="02000503000000020004" pitchFamily="2" charset="0"/>
              </a:defRPr>
            </a:lvl2pPr>
          </a:lstStyle>
          <a:p>
            <a:pPr lvl="1"/>
            <a:r>
              <a:rPr lang="en-US"/>
              <a:t>Picture, send to Back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35185-9781-69ED-14AE-F22369B469E1}"/>
              </a:ext>
            </a:extLst>
          </p:cNvPr>
          <p:cNvSpPr txBox="1"/>
          <p:nvPr userDrawn="1"/>
        </p:nvSpPr>
        <p:spPr>
          <a:xfrm>
            <a:off x="778933" y="-1049867"/>
            <a:ext cx="1847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l">
              <a:buNone/>
            </a:pPr>
            <a:endParaRPr lang="en-US" b="0" i="0">
              <a:latin typeface="Inter" panose="02000503000000020004" pitchFamily="2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2DEDDA-541E-A63A-7984-05CD928F27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0537" y="1670510"/>
            <a:ext cx="4512054" cy="4530265"/>
          </a:xfrm>
        </p:spPr>
        <p:txBody>
          <a:bodyPr numCol="1" spcCol="360000"/>
          <a:lstStyle>
            <a:lvl1pPr marL="0" indent="0" algn="just">
              <a:lnSpc>
                <a:spcPct val="120000"/>
              </a:lnSpc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1pPr>
            <a:lvl2pPr marL="457200" indent="0" algn="just">
              <a:lnSpc>
                <a:spcPct val="120000"/>
              </a:lnSpc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2pPr>
            <a:lvl3pPr marL="914400" indent="0" algn="just">
              <a:lnSpc>
                <a:spcPct val="120000"/>
              </a:lnSpc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3pPr>
            <a:lvl4pPr marL="1371600" indent="0" algn="just">
              <a:lnSpc>
                <a:spcPct val="120000"/>
              </a:lnSpc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4pPr>
            <a:lvl5pPr marL="1828800" indent="0" algn="just">
              <a:lnSpc>
                <a:spcPct val="120000"/>
              </a:lnSpc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B4CEC630-064C-E958-1450-A220F3EE70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52332" y="1215060"/>
            <a:ext cx="4512054" cy="443346"/>
          </a:xfrm>
        </p:spPr>
        <p:txBody>
          <a:bodyPr lIns="0" tIns="0" rIns="0" bIns="0" anchor="ctr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400" b="0" i="0" cap="none" baseline="0">
                <a:solidFill>
                  <a:schemeClr val="accent1"/>
                </a:solidFill>
                <a:latin typeface="Inter" panose="02000503000000020004" pitchFamily="2" charset="0"/>
                <a:ea typeface="Inter" panose="02000503000000020004" pitchFamily="2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  <p:sp>
        <p:nvSpPr>
          <p:cNvPr id="8" name="Title Placeholder 20">
            <a:extLst>
              <a:ext uri="{FF2B5EF4-FFF2-40B4-BE49-F238E27FC236}">
                <a16:creationId xmlns:a16="http://schemas.microsoft.com/office/drawing/2014/main" id="{F958B398-B589-4898-3745-D50136A277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51256" y="266700"/>
            <a:ext cx="4511359" cy="94089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/>
              <a:t>Click to edit Click to edit</a:t>
            </a:r>
            <a:endParaRPr lang="en-US"/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8C33B948-00E9-D9D8-0295-2DB146F8B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1192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9D72ABB-3C38-8DC3-14AA-F1918260396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7082547" cy="6858000"/>
          </a:xfrm>
          <a:solidFill>
            <a:schemeClr val="bg2"/>
          </a:solidFill>
        </p:spPr>
        <p:txBody>
          <a:bodyPr>
            <a:normAutofit/>
          </a:bodyPr>
          <a:lstStyle>
            <a:lvl2pPr marL="457200" indent="0">
              <a:buNone/>
              <a:defRPr sz="1400" b="0" i="0">
                <a:solidFill>
                  <a:schemeClr val="tx1"/>
                </a:solidFill>
                <a:latin typeface="+mn-lt"/>
                <a:cs typeface="Inter" panose="02000503000000020004" pitchFamily="2" charset="0"/>
              </a:defRPr>
            </a:lvl2pPr>
          </a:lstStyle>
          <a:p>
            <a:pPr lvl="1"/>
            <a:r>
              <a:rPr lang="en-US"/>
              <a:t>Picture, send to Back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35185-9781-69ED-14AE-F22369B469E1}"/>
              </a:ext>
            </a:extLst>
          </p:cNvPr>
          <p:cNvSpPr txBox="1"/>
          <p:nvPr userDrawn="1"/>
        </p:nvSpPr>
        <p:spPr>
          <a:xfrm>
            <a:off x="778933" y="-1049867"/>
            <a:ext cx="1847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l">
              <a:buNone/>
            </a:pPr>
            <a:endParaRPr lang="en-US" b="0" i="0">
              <a:latin typeface="Inter" panose="02000503000000020004" pitchFamily="2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2DEDDA-541E-A63A-7984-05CD928F27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0537" y="1670510"/>
            <a:ext cx="4512054" cy="4530265"/>
          </a:xfrm>
        </p:spPr>
        <p:txBody>
          <a:bodyPr numCol="1" spcCol="360000"/>
          <a:lstStyle>
            <a:lvl1pPr marL="0" indent="0" algn="just">
              <a:lnSpc>
                <a:spcPct val="120000"/>
              </a:lnSpc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1pPr>
            <a:lvl2pPr marL="457200" indent="0" algn="just">
              <a:lnSpc>
                <a:spcPct val="120000"/>
              </a:lnSpc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2pPr>
            <a:lvl3pPr marL="914400" indent="0" algn="just">
              <a:lnSpc>
                <a:spcPct val="120000"/>
              </a:lnSpc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3pPr>
            <a:lvl4pPr marL="1371600" indent="0" algn="just">
              <a:lnSpc>
                <a:spcPct val="120000"/>
              </a:lnSpc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4pPr>
            <a:lvl5pPr marL="1828800" indent="0" algn="just">
              <a:lnSpc>
                <a:spcPct val="120000"/>
              </a:lnSpc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B4CEC630-064C-E958-1450-A220F3EE70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52332" y="1215060"/>
            <a:ext cx="4512054" cy="443346"/>
          </a:xfrm>
        </p:spPr>
        <p:txBody>
          <a:bodyPr lIns="0" tIns="0" rIns="0" bIns="0" anchor="ctr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400" b="0" i="0" cap="none" baseline="0">
                <a:solidFill>
                  <a:schemeClr val="accent1"/>
                </a:solidFill>
                <a:latin typeface="Inter" panose="02000503000000020004" pitchFamily="2" charset="0"/>
                <a:ea typeface="Inter" panose="02000503000000020004" pitchFamily="2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  <p:sp>
        <p:nvSpPr>
          <p:cNvPr id="8" name="Title Placeholder 20">
            <a:extLst>
              <a:ext uri="{FF2B5EF4-FFF2-40B4-BE49-F238E27FC236}">
                <a16:creationId xmlns:a16="http://schemas.microsoft.com/office/drawing/2014/main" id="{F958B398-B589-4898-3745-D50136A277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51256" y="266700"/>
            <a:ext cx="4511359" cy="94089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/>
              <a:t>Click to edit Click to edit</a:t>
            </a:r>
            <a:endParaRPr lang="en-US"/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8C33B948-00E9-D9D8-0295-2DB146F8B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1621C8-41A8-A732-C20C-AB9CF9F824B6}"/>
              </a:ext>
            </a:extLst>
          </p:cNvPr>
          <p:cNvSpPr/>
          <p:nvPr userDrawn="1"/>
        </p:nvSpPr>
        <p:spPr>
          <a:xfrm rot="10800000">
            <a:off x="0" y="0"/>
            <a:ext cx="7082547" cy="6858000"/>
          </a:xfrm>
          <a:prstGeom prst="rect">
            <a:avLst/>
          </a:prstGeom>
          <a:gradFill flip="none" rotWithShape="1">
            <a:gsLst>
              <a:gs pos="2000">
                <a:schemeClr val="accent1"/>
              </a:gs>
              <a:gs pos="99000">
                <a:schemeClr val="accent4">
                  <a:alpha val="0"/>
                </a:schemeClr>
              </a:gs>
              <a:gs pos="35000">
                <a:schemeClr val="accent4">
                  <a:alpha val="44966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8401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9D72ABB-3C38-8DC3-14AA-F1918260396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3429000"/>
          </a:xfrm>
          <a:solidFill>
            <a:schemeClr val="bg2"/>
          </a:solidFill>
        </p:spPr>
        <p:txBody>
          <a:bodyPr/>
          <a:lstStyle>
            <a:lvl2pPr>
              <a:defRPr b="0" i="0">
                <a:solidFill>
                  <a:schemeClr val="tx1"/>
                </a:solidFill>
                <a:latin typeface="+mn-lt"/>
                <a:cs typeface="Inter" panose="02000503000000020004" pitchFamily="2" charset="0"/>
              </a:defRPr>
            </a:lvl2pPr>
          </a:lstStyle>
          <a:p>
            <a:pPr lvl="1"/>
            <a:r>
              <a:rPr lang="en-US"/>
              <a:t>Picture, send to Back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35185-9781-69ED-14AE-F22369B469E1}"/>
              </a:ext>
            </a:extLst>
          </p:cNvPr>
          <p:cNvSpPr txBox="1"/>
          <p:nvPr userDrawn="1"/>
        </p:nvSpPr>
        <p:spPr>
          <a:xfrm>
            <a:off x="778933" y="-1049867"/>
            <a:ext cx="1847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l">
              <a:buNone/>
            </a:pPr>
            <a:endParaRPr lang="en-US" b="0" i="0">
              <a:latin typeface="Inter" panose="02000503000000020004" pitchFamily="2" charset="0"/>
            </a:endParaRP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99D153F-6C51-66D7-10F8-FAC3F7954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43BDB0-DE51-4F12-F01F-C57DC74428B4}"/>
              </a:ext>
            </a:extLst>
          </p:cNvPr>
          <p:cNvCxnSpPr/>
          <p:nvPr userDrawn="1"/>
        </p:nvCxnSpPr>
        <p:spPr>
          <a:xfrm>
            <a:off x="4019107" y="3965944"/>
            <a:ext cx="0" cy="21923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7A25B77-ADC4-8294-08B5-38EE4FDFF725}"/>
              </a:ext>
            </a:extLst>
          </p:cNvPr>
          <p:cNvCxnSpPr/>
          <p:nvPr userDrawn="1"/>
        </p:nvCxnSpPr>
        <p:spPr>
          <a:xfrm>
            <a:off x="8137451" y="3986172"/>
            <a:ext cx="0" cy="21923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31EEC3F7-1782-E328-CE6F-1BBE1E61C0F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53501" y="3965944"/>
            <a:ext cx="3128963" cy="547688"/>
          </a:xfrm>
        </p:spPr>
        <p:txBody>
          <a:bodyPr lIns="0">
            <a:noAutofit/>
          </a:bodyPr>
          <a:lstStyle>
            <a:lvl1pPr marL="0" indent="0">
              <a:buNone/>
              <a:defRPr sz="3600">
                <a:latin typeface="+mj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8E9A131E-D4F3-BE0A-C568-F6000980846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501" y="4682655"/>
            <a:ext cx="3128963" cy="1495817"/>
          </a:xfrm>
        </p:spPr>
        <p:txBody>
          <a:bodyPr lIns="0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31" name="Text Placeholder 26">
            <a:extLst>
              <a:ext uri="{FF2B5EF4-FFF2-40B4-BE49-F238E27FC236}">
                <a16:creationId xmlns:a16="http://schemas.microsoft.com/office/drawing/2014/main" id="{D897FCD4-ABF6-27F6-1CAE-3F5DE47CE45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13798" y="3965944"/>
            <a:ext cx="3128963" cy="547688"/>
          </a:xfrm>
        </p:spPr>
        <p:txBody>
          <a:bodyPr lIns="0">
            <a:noAutofit/>
          </a:bodyPr>
          <a:lstStyle>
            <a:lvl1pPr marL="0" indent="0">
              <a:buNone/>
              <a:defRPr sz="3600">
                <a:latin typeface="+mj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2" name="Text Placeholder 26">
            <a:extLst>
              <a:ext uri="{FF2B5EF4-FFF2-40B4-BE49-F238E27FC236}">
                <a16:creationId xmlns:a16="http://schemas.microsoft.com/office/drawing/2014/main" id="{644190D3-E0A1-C76C-C17A-8B9393764EF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13798" y="4682655"/>
            <a:ext cx="3128963" cy="1495817"/>
          </a:xfrm>
        </p:spPr>
        <p:txBody>
          <a:bodyPr lIns="0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33" name="Text Placeholder 26">
            <a:extLst>
              <a:ext uri="{FF2B5EF4-FFF2-40B4-BE49-F238E27FC236}">
                <a16:creationId xmlns:a16="http://schemas.microsoft.com/office/drawing/2014/main" id="{2B9BFB56-897A-65C5-7D9E-087C3F7CD26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632142" y="3959642"/>
            <a:ext cx="3128963" cy="547688"/>
          </a:xfrm>
        </p:spPr>
        <p:txBody>
          <a:bodyPr lIns="0">
            <a:noAutofit/>
          </a:bodyPr>
          <a:lstStyle>
            <a:lvl1pPr marL="0" indent="0">
              <a:buNone/>
              <a:defRPr sz="3600">
                <a:latin typeface="+mj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4" name="Text Placeholder 26">
            <a:extLst>
              <a:ext uri="{FF2B5EF4-FFF2-40B4-BE49-F238E27FC236}">
                <a16:creationId xmlns:a16="http://schemas.microsoft.com/office/drawing/2014/main" id="{B49AFD7F-105B-CC51-1C6F-EDF7268F9F2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32142" y="4676353"/>
            <a:ext cx="3128963" cy="1495817"/>
          </a:xfrm>
        </p:spPr>
        <p:txBody>
          <a:bodyPr lIns="0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8707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9D72ABB-3C38-8DC3-14AA-F1918260396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3429000"/>
          </a:xfrm>
          <a:solidFill>
            <a:schemeClr val="bg2"/>
          </a:solidFill>
        </p:spPr>
        <p:txBody>
          <a:bodyPr/>
          <a:lstStyle>
            <a:lvl2pPr>
              <a:defRPr b="0" i="0">
                <a:solidFill>
                  <a:schemeClr val="tx1"/>
                </a:solidFill>
                <a:latin typeface="+mn-lt"/>
                <a:cs typeface="Inter" panose="02000503000000020004" pitchFamily="2" charset="0"/>
              </a:defRPr>
            </a:lvl2pPr>
          </a:lstStyle>
          <a:p>
            <a:pPr lvl="1"/>
            <a:r>
              <a:rPr lang="en-US"/>
              <a:t>Picture, send to Back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35185-9781-69ED-14AE-F22369B469E1}"/>
              </a:ext>
            </a:extLst>
          </p:cNvPr>
          <p:cNvSpPr txBox="1"/>
          <p:nvPr userDrawn="1"/>
        </p:nvSpPr>
        <p:spPr>
          <a:xfrm>
            <a:off x="778933" y="-1049867"/>
            <a:ext cx="1847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l">
              <a:buNone/>
            </a:pPr>
            <a:endParaRPr lang="en-US" b="0" i="0">
              <a:latin typeface="Inter" panose="02000503000000020004" pitchFamily="2" charset="0"/>
            </a:endParaRP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99D153F-6C51-66D7-10F8-FAC3F7954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43BDB0-DE51-4F12-F01F-C57DC74428B4}"/>
              </a:ext>
            </a:extLst>
          </p:cNvPr>
          <p:cNvCxnSpPr/>
          <p:nvPr userDrawn="1"/>
        </p:nvCxnSpPr>
        <p:spPr>
          <a:xfrm>
            <a:off x="4019107" y="3965944"/>
            <a:ext cx="0" cy="21923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7A25B77-ADC4-8294-08B5-38EE4FDFF725}"/>
              </a:ext>
            </a:extLst>
          </p:cNvPr>
          <p:cNvCxnSpPr/>
          <p:nvPr userDrawn="1"/>
        </p:nvCxnSpPr>
        <p:spPr>
          <a:xfrm>
            <a:off x="8137451" y="3986172"/>
            <a:ext cx="0" cy="21923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31EEC3F7-1782-E328-CE6F-1BBE1E61C0F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53501" y="3965944"/>
            <a:ext cx="3128963" cy="547688"/>
          </a:xfrm>
        </p:spPr>
        <p:txBody>
          <a:bodyPr lIns="0">
            <a:noAutofit/>
          </a:bodyPr>
          <a:lstStyle>
            <a:lvl1pPr marL="0" indent="0">
              <a:buNone/>
              <a:defRPr sz="3600">
                <a:latin typeface="+mj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8E9A131E-D4F3-BE0A-C568-F6000980846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501" y="4682655"/>
            <a:ext cx="3128963" cy="1495817"/>
          </a:xfrm>
        </p:spPr>
        <p:txBody>
          <a:bodyPr lIns="0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31" name="Text Placeholder 26">
            <a:extLst>
              <a:ext uri="{FF2B5EF4-FFF2-40B4-BE49-F238E27FC236}">
                <a16:creationId xmlns:a16="http://schemas.microsoft.com/office/drawing/2014/main" id="{D897FCD4-ABF6-27F6-1CAE-3F5DE47CE45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13798" y="3965944"/>
            <a:ext cx="3128963" cy="547688"/>
          </a:xfrm>
        </p:spPr>
        <p:txBody>
          <a:bodyPr lIns="0">
            <a:noAutofit/>
          </a:bodyPr>
          <a:lstStyle>
            <a:lvl1pPr marL="0" indent="0">
              <a:buNone/>
              <a:defRPr sz="3600">
                <a:latin typeface="+mj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2" name="Text Placeholder 26">
            <a:extLst>
              <a:ext uri="{FF2B5EF4-FFF2-40B4-BE49-F238E27FC236}">
                <a16:creationId xmlns:a16="http://schemas.microsoft.com/office/drawing/2014/main" id="{644190D3-E0A1-C76C-C17A-8B9393764EF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13798" y="4682655"/>
            <a:ext cx="3128963" cy="1495817"/>
          </a:xfrm>
        </p:spPr>
        <p:txBody>
          <a:bodyPr lIns="0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33" name="Text Placeholder 26">
            <a:extLst>
              <a:ext uri="{FF2B5EF4-FFF2-40B4-BE49-F238E27FC236}">
                <a16:creationId xmlns:a16="http://schemas.microsoft.com/office/drawing/2014/main" id="{2B9BFB56-897A-65C5-7D9E-087C3F7CD26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632142" y="3959642"/>
            <a:ext cx="3128963" cy="547688"/>
          </a:xfrm>
        </p:spPr>
        <p:txBody>
          <a:bodyPr lIns="0">
            <a:noAutofit/>
          </a:bodyPr>
          <a:lstStyle>
            <a:lvl1pPr marL="0" indent="0">
              <a:buNone/>
              <a:defRPr sz="3600">
                <a:latin typeface="+mj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4" name="Text Placeholder 26">
            <a:extLst>
              <a:ext uri="{FF2B5EF4-FFF2-40B4-BE49-F238E27FC236}">
                <a16:creationId xmlns:a16="http://schemas.microsoft.com/office/drawing/2014/main" id="{B49AFD7F-105B-CC51-1C6F-EDF7268F9F2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32142" y="4676353"/>
            <a:ext cx="3128963" cy="1495817"/>
          </a:xfrm>
        </p:spPr>
        <p:txBody>
          <a:bodyPr lIns="0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2FD14F-65F2-B9FE-2B0C-80272060D551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 flip="none" rotWithShape="1">
            <a:gsLst>
              <a:gs pos="2000">
                <a:schemeClr val="accent1"/>
              </a:gs>
              <a:gs pos="99000">
                <a:schemeClr val="accent4">
                  <a:alpha val="0"/>
                </a:schemeClr>
              </a:gs>
              <a:gs pos="35000">
                <a:schemeClr val="accent4">
                  <a:alpha val="44966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5887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3135185-9781-69ED-14AE-F22369B469E1}"/>
              </a:ext>
            </a:extLst>
          </p:cNvPr>
          <p:cNvSpPr txBox="1"/>
          <p:nvPr userDrawn="1"/>
        </p:nvSpPr>
        <p:spPr>
          <a:xfrm>
            <a:off x="778933" y="-1049867"/>
            <a:ext cx="1847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l">
              <a:buNone/>
            </a:pPr>
            <a:endParaRPr lang="en-US" b="0" i="0">
              <a:latin typeface="Inter" panose="02000503000000020004" pitchFamily="2" charset="0"/>
            </a:endParaRPr>
          </a:p>
        </p:txBody>
      </p:sp>
      <p:sp>
        <p:nvSpPr>
          <p:cNvPr id="6" name="Title Placeholder 20">
            <a:extLst>
              <a:ext uri="{FF2B5EF4-FFF2-40B4-BE49-F238E27FC236}">
                <a16:creationId xmlns:a16="http://schemas.microsoft.com/office/drawing/2014/main" id="{CB47CD79-253D-C15A-1337-659BE33B9F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1" y="1069099"/>
            <a:ext cx="11658598" cy="4360152"/>
          </a:xfrm>
          <a:prstGeom prst="rect">
            <a:avLst/>
          </a:prstGeom>
        </p:spPr>
        <p:txBody>
          <a:bodyPr vert="horz" lIns="540000" tIns="0" rIns="540000" bIns="0" rtlCol="0" anchor="ctr" anchorCtr="0">
            <a:noAutofit/>
          </a:bodyPr>
          <a:lstStyle>
            <a:lvl1pPr algn="ctr">
              <a:defRPr sz="14400"/>
            </a:lvl1pPr>
          </a:lstStyle>
          <a:p>
            <a:r>
              <a:rPr lang="en-GB"/>
              <a:t>Click to insert quote - Can be sized up</a:t>
            </a:r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F1473330-594F-B3F9-902A-897877E1C77D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6032187" y="772911"/>
            <a:ext cx="127626" cy="720000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+mn-lt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948698F7-0A6C-3B90-5A38-345A561F5B77}"/>
              </a:ext>
            </a:extLst>
          </p:cNvPr>
          <p:cNvSpPr>
            <a:spLocks noChangeAspect="1"/>
          </p:cNvSpPr>
          <p:nvPr userDrawn="1"/>
        </p:nvSpPr>
        <p:spPr>
          <a:xfrm rot="16200000">
            <a:off x="6032187" y="5005438"/>
            <a:ext cx="127626" cy="720000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+mn-lt"/>
            </a:endParaRP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5924E306-6644-1CD2-6903-79F546BB0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79A285D8-1030-DFD8-3D98-5734925E01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37814" y="5772790"/>
            <a:ext cx="3716371" cy="443346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050" b="0" i="0" cap="none" baseline="0">
                <a:solidFill>
                  <a:schemeClr val="accent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 err="1"/>
              <a:t>Quotee</a:t>
            </a:r>
            <a:r>
              <a:rPr lang="en-GB"/>
              <a:t> Name Here</a:t>
            </a:r>
          </a:p>
        </p:txBody>
      </p:sp>
    </p:spTree>
    <p:extLst>
      <p:ext uri="{BB962C8B-B14F-4D97-AF65-F5344CB8AC3E}">
        <p14:creationId xmlns:p14="http://schemas.microsoft.com/office/powerpoint/2010/main" val="6386860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16CCF135-EBA9-5ED4-F4DA-C18FFB64BE9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9525"/>
            <a:ext cx="12192000" cy="685799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35185-9781-69ED-14AE-F22369B469E1}"/>
              </a:ext>
            </a:extLst>
          </p:cNvPr>
          <p:cNvSpPr txBox="1"/>
          <p:nvPr userDrawn="1"/>
        </p:nvSpPr>
        <p:spPr>
          <a:xfrm>
            <a:off x="778933" y="-1049867"/>
            <a:ext cx="1847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l">
              <a:buNone/>
            </a:pPr>
            <a:endParaRPr lang="en-US" b="0" i="0">
              <a:latin typeface="Inter" panose="02000503000000020004" pitchFamily="2" charset="0"/>
            </a:endParaRPr>
          </a:p>
        </p:txBody>
      </p:sp>
      <p:sp>
        <p:nvSpPr>
          <p:cNvPr id="6" name="Title Placeholder 20">
            <a:extLst>
              <a:ext uri="{FF2B5EF4-FFF2-40B4-BE49-F238E27FC236}">
                <a16:creationId xmlns:a16="http://schemas.microsoft.com/office/drawing/2014/main" id="{CB47CD79-253D-C15A-1337-659BE33B9F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1" y="1069099"/>
            <a:ext cx="11658598" cy="4360152"/>
          </a:xfrm>
          <a:prstGeom prst="rect">
            <a:avLst/>
          </a:prstGeom>
        </p:spPr>
        <p:txBody>
          <a:bodyPr vert="horz" lIns="540000" tIns="0" rIns="540000" bIns="0" rtlCol="0" anchor="ctr" anchorCtr="0">
            <a:noAutofit/>
          </a:bodyPr>
          <a:lstStyle>
            <a:lvl1pPr algn="ctr">
              <a:defRPr sz="14400"/>
            </a:lvl1pPr>
          </a:lstStyle>
          <a:p>
            <a:r>
              <a:rPr lang="en-GB"/>
              <a:t>Click to insert quote - Can be sized up</a:t>
            </a:r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F1473330-594F-B3F9-902A-897877E1C77D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6032187" y="772911"/>
            <a:ext cx="127626" cy="720000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+mn-lt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948698F7-0A6C-3B90-5A38-345A561F5B77}"/>
              </a:ext>
            </a:extLst>
          </p:cNvPr>
          <p:cNvSpPr>
            <a:spLocks noChangeAspect="1"/>
          </p:cNvSpPr>
          <p:nvPr userDrawn="1"/>
        </p:nvSpPr>
        <p:spPr>
          <a:xfrm rot="16200000">
            <a:off x="6032187" y="5005438"/>
            <a:ext cx="127626" cy="720000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+mn-lt"/>
            </a:endParaRP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5924E306-6644-1CD2-6903-79F546BB0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79A285D8-1030-DFD8-3D98-5734925E01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37814" y="5772790"/>
            <a:ext cx="3716371" cy="443346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050" b="0" i="0" cap="none" baseline="0">
                <a:solidFill>
                  <a:schemeClr val="accent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 err="1"/>
              <a:t>Quotee</a:t>
            </a:r>
            <a:r>
              <a:rPr lang="en-GB"/>
              <a:t> Name Here</a:t>
            </a:r>
          </a:p>
        </p:txBody>
      </p:sp>
    </p:spTree>
    <p:extLst>
      <p:ext uri="{BB962C8B-B14F-4D97-AF65-F5344CB8AC3E}">
        <p14:creationId xmlns:p14="http://schemas.microsoft.com/office/powerpoint/2010/main" val="21710684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C6AA5-BFE4-BDD3-9888-25D8C4C68E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09687" y="3036028"/>
            <a:ext cx="6016146" cy="785944"/>
          </a:xfrm>
        </p:spPr>
        <p:txBody>
          <a:bodyPr>
            <a:noAutofit/>
          </a:bodyPr>
          <a:lstStyle>
            <a:lvl1pPr>
              <a:defRPr sz="12000"/>
            </a:lvl1pPr>
          </a:lstStyle>
          <a:p>
            <a:r>
              <a:rPr lang="en-US"/>
              <a:t>Callout Header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E857407-E88A-0FD5-6086-C71CBEC6F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8DD5ECAE-B3BE-BCC6-6EFC-EF38976101EB}"/>
              </a:ext>
            </a:extLst>
          </p:cNvPr>
          <p:cNvSpPr>
            <a:spLocks noChangeAspect="1"/>
          </p:cNvSpPr>
          <p:nvPr userDrawn="1"/>
        </p:nvSpPr>
        <p:spPr>
          <a:xfrm>
            <a:off x="438537" y="2650692"/>
            <a:ext cx="313928" cy="1568230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26">
            <a:extLst>
              <a:ext uri="{FF2B5EF4-FFF2-40B4-BE49-F238E27FC236}">
                <a16:creationId xmlns:a16="http://schemas.microsoft.com/office/drawing/2014/main" id="{BFFB2F95-4C08-714C-413E-B146A1D12B7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883054" y="3036028"/>
            <a:ext cx="3128963" cy="1495817"/>
          </a:xfrm>
        </p:spPr>
        <p:txBody>
          <a:bodyPr lIns="0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20000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108E08DC-0FCC-B54E-AE36-9D88A0D989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799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3019DC-2666-A463-A565-9605B9CE2AB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000">
                <a:schemeClr val="accent1"/>
              </a:gs>
              <a:gs pos="99000">
                <a:schemeClr val="accent4">
                  <a:alpha val="0"/>
                </a:schemeClr>
              </a:gs>
              <a:gs pos="35000">
                <a:schemeClr val="accent4">
                  <a:alpha val="44966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CC6AA5-BFE4-BDD3-9888-25D8C4C68E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09687" y="3036028"/>
            <a:ext cx="6016146" cy="785944"/>
          </a:xfrm>
        </p:spPr>
        <p:txBody>
          <a:bodyPr>
            <a:noAutofit/>
          </a:bodyPr>
          <a:lstStyle>
            <a:lvl1pPr>
              <a:defRPr sz="12000"/>
            </a:lvl1pPr>
          </a:lstStyle>
          <a:p>
            <a:r>
              <a:rPr lang="en-US"/>
              <a:t>Callout Header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2397274-CDB4-F048-2281-435EB33976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9443" y="6322573"/>
            <a:ext cx="859724" cy="365124"/>
          </a:xfrm>
          <a:prstGeom prst="rect">
            <a:avLst/>
          </a:prstGeom>
        </p:spPr>
      </p:pic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E857407-E88A-0FD5-6086-C71CBEC6F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8DD5ECAE-B3BE-BCC6-6EFC-EF38976101EB}"/>
              </a:ext>
            </a:extLst>
          </p:cNvPr>
          <p:cNvSpPr>
            <a:spLocks noChangeAspect="1"/>
          </p:cNvSpPr>
          <p:nvPr userDrawn="1"/>
        </p:nvSpPr>
        <p:spPr>
          <a:xfrm>
            <a:off x="438537" y="2650692"/>
            <a:ext cx="313928" cy="1568230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26">
            <a:extLst>
              <a:ext uri="{FF2B5EF4-FFF2-40B4-BE49-F238E27FC236}">
                <a16:creationId xmlns:a16="http://schemas.microsoft.com/office/drawing/2014/main" id="{BFFB2F95-4C08-714C-413E-B146A1D12B7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883054" y="3036028"/>
            <a:ext cx="3128963" cy="1495817"/>
          </a:xfrm>
        </p:spPr>
        <p:txBody>
          <a:bodyPr lIns="0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00987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bg>
      <p:bgPr>
        <a:gradFill>
          <a:gsLst>
            <a:gs pos="2000">
              <a:schemeClr val="accent1"/>
            </a:gs>
            <a:gs pos="99000">
              <a:schemeClr val="accent4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EA27097-FD5C-5D86-398D-A91EAE5248F3}"/>
              </a:ext>
            </a:extLst>
          </p:cNvPr>
          <p:cNvSpPr/>
          <p:nvPr userDrawn="1"/>
        </p:nvSpPr>
        <p:spPr>
          <a:xfrm>
            <a:off x="148206" y="123738"/>
            <a:ext cx="11895589" cy="661052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CC6AA5-BFE4-BDD3-9888-25D8C4C68E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09687" y="1058372"/>
            <a:ext cx="6016146" cy="785944"/>
          </a:xfrm>
        </p:spPr>
        <p:txBody>
          <a:bodyPr>
            <a:noAutofit/>
          </a:bodyPr>
          <a:lstStyle>
            <a:lvl1pPr>
              <a:defRPr sz="12000">
                <a:solidFill>
                  <a:schemeClr val="bg1"/>
                </a:solidFill>
              </a:defRPr>
            </a:lvl1pPr>
          </a:lstStyle>
          <a:p>
            <a:r>
              <a:rPr lang="en-US"/>
              <a:t>Callout Header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2397274-CDB4-F048-2281-435EB33976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9444" y="6322573"/>
            <a:ext cx="859722" cy="365123"/>
          </a:xfrm>
          <a:prstGeom prst="rect">
            <a:avLst/>
          </a:prstGeom>
        </p:spPr>
      </p:pic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E857407-E88A-0FD5-6086-C71CBEC6F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8DD5ECAE-B3BE-BCC6-6EFC-EF38976101EB}"/>
              </a:ext>
            </a:extLst>
          </p:cNvPr>
          <p:cNvSpPr>
            <a:spLocks noChangeAspect="1"/>
          </p:cNvSpPr>
          <p:nvPr userDrawn="1"/>
        </p:nvSpPr>
        <p:spPr>
          <a:xfrm>
            <a:off x="438537" y="667229"/>
            <a:ext cx="313928" cy="1568230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26">
            <a:extLst>
              <a:ext uri="{FF2B5EF4-FFF2-40B4-BE49-F238E27FC236}">
                <a16:creationId xmlns:a16="http://schemas.microsoft.com/office/drawing/2014/main" id="{BFFB2F95-4C08-714C-413E-B146A1D12B7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09687" y="2681091"/>
            <a:ext cx="6016146" cy="1495817"/>
          </a:xfrm>
        </p:spPr>
        <p:txBody>
          <a:bodyPr lIns="0"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9904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Line">
            <a:extLst>
              <a:ext uri="{FF2B5EF4-FFF2-40B4-BE49-F238E27FC236}">
                <a16:creationId xmlns:a16="http://schemas.microsoft.com/office/drawing/2014/main" id="{F109298C-E86A-B060-36CD-AB70D68752E9}"/>
              </a:ext>
            </a:extLst>
          </p:cNvPr>
          <p:cNvSpPr/>
          <p:nvPr userDrawn="1"/>
        </p:nvSpPr>
        <p:spPr>
          <a:xfrm flipV="1">
            <a:off x="-2" y="1201447"/>
            <a:ext cx="12192001" cy="0"/>
          </a:xfrm>
          <a:prstGeom prst="line">
            <a:avLst/>
          </a:prstGeom>
          <a:ln w="1270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5080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9B4DDB4-CFDD-BDD4-736D-E856DE2EB1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92827"/>
            <a:ext cx="9359910" cy="785944"/>
          </a:xfrm>
        </p:spPr>
        <p:txBody>
          <a:bodyPr lIns="0">
            <a:noAutofit/>
          </a:bodyPr>
          <a:lstStyle>
            <a:lvl1pPr>
              <a:defRPr sz="3600"/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78D7F8D3-3AD6-9C0C-81A1-D6C95DEB5A75}"/>
              </a:ext>
            </a:extLst>
          </p:cNvPr>
          <p:cNvSpPr/>
          <p:nvPr userDrawn="1"/>
        </p:nvSpPr>
        <p:spPr>
          <a:xfrm>
            <a:off x="10611013" y="1153897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4D56B399-AA08-EC82-A069-2E2A3759412E}"/>
              </a:ext>
            </a:extLst>
          </p:cNvPr>
          <p:cNvSpPr/>
          <p:nvPr userDrawn="1"/>
        </p:nvSpPr>
        <p:spPr>
          <a:xfrm>
            <a:off x="8655873" y="1153897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248C3E8A-CB35-E80D-D06A-46F94215E531}"/>
              </a:ext>
            </a:extLst>
          </p:cNvPr>
          <p:cNvSpPr/>
          <p:nvPr userDrawn="1"/>
        </p:nvSpPr>
        <p:spPr>
          <a:xfrm>
            <a:off x="4745591" y="1153897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F9C42DB4-5033-4EF8-0D03-A43B3630A11B}"/>
              </a:ext>
            </a:extLst>
          </p:cNvPr>
          <p:cNvSpPr/>
          <p:nvPr userDrawn="1"/>
        </p:nvSpPr>
        <p:spPr>
          <a:xfrm>
            <a:off x="2790450" y="1153897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35638ED3-4832-8EC5-37D7-912FEDBA257B}"/>
              </a:ext>
            </a:extLst>
          </p:cNvPr>
          <p:cNvSpPr/>
          <p:nvPr userDrawn="1"/>
        </p:nvSpPr>
        <p:spPr>
          <a:xfrm>
            <a:off x="835309" y="1153897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50AF3E32-A791-5CF6-259A-54463EA7CBEB}"/>
              </a:ext>
            </a:extLst>
          </p:cNvPr>
          <p:cNvSpPr/>
          <p:nvPr userDrawn="1"/>
        </p:nvSpPr>
        <p:spPr>
          <a:xfrm>
            <a:off x="6700732" y="1153897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18C2132D-2134-5A33-0A3D-3EC5BF73743D}"/>
              </a:ext>
            </a:extLst>
          </p:cNvPr>
          <p:cNvSpPr/>
          <p:nvPr userDrawn="1"/>
        </p:nvSpPr>
        <p:spPr>
          <a:xfrm flipV="1">
            <a:off x="-1" y="3853781"/>
            <a:ext cx="12192001" cy="0"/>
          </a:xfrm>
          <a:prstGeom prst="line">
            <a:avLst/>
          </a:prstGeom>
          <a:ln w="1270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5080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AB87A105-7824-667D-6E69-DD319A5E660A}"/>
              </a:ext>
            </a:extLst>
          </p:cNvPr>
          <p:cNvSpPr/>
          <p:nvPr userDrawn="1"/>
        </p:nvSpPr>
        <p:spPr>
          <a:xfrm>
            <a:off x="10611013" y="3803021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184FFE4A-635A-833B-55C9-881CF5A0AC25}"/>
              </a:ext>
            </a:extLst>
          </p:cNvPr>
          <p:cNvSpPr/>
          <p:nvPr userDrawn="1"/>
        </p:nvSpPr>
        <p:spPr>
          <a:xfrm>
            <a:off x="8655873" y="3803021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33F684BF-2E37-05D4-E88F-3B2A34447411}"/>
              </a:ext>
            </a:extLst>
          </p:cNvPr>
          <p:cNvSpPr/>
          <p:nvPr userDrawn="1"/>
        </p:nvSpPr>
        <p:spPr>
          <a:xfrm>
            <a:off x="4745591" y="3803021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ABC0A596-F315-0DDA-3971-6441F72D7EDC}"/>
              </a:ext>
            </a:extLst>
          </p:cNvPr>
          <p:cNvSpPr/>
          <p:nvPr userDrawn="1"/>
        </p:nvSpPr>
        <p:spPr>
          <a:xfrm>
            <a:off x="2790450" y="3803021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223C8AE0-8D9B-F5C7-9366-454792005349}"/>
              </a:ext>
            </a:extLst>
          </p:cNvPr>
          <p:cNvSpPr/>
          <p:nvPr userDrawn="1"/>
        </p:nvSpPr>
        <p:spPr>
          <a:xfrm>
            <a:off x="835309" y="3803041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6EB04ACF-B2BA-9618-99F1-4ED7D3731270}"/>
              </a:ext>
            </a:extLst>
          </p:cNvPr>
          <p:cNvSpPr/>
          <p:nvPr userDrawn="1"/>
        </p:nvSpPr>
        <p:spPr>
          <a:xfrm>
            <a:off x="6700732" y="3803041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18" name="Text Placeholder 53">
            <a:extLst>
              <a:ext uri="{FF2B5EF4-FFF2-40B4-BE49-F238E27FC236}">
                <a16:creationId xmlns:a16="http://schemas.microsoft.com/office/drawing/2014/main" id="{BCF1C895-A75C-5082-9C6F-D24C98D18F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9409" y="1358676"/>
            <a:ext cx="1071563" cy="438273"/>
          </a:xfrm>
        </p:spPr>
        <p:txBody>
          <a:bodyPr lIns="0">
            <a:noAutofit/>
          </a:bodyPr>
          <a:lstStyle>
            <a:lvl1pPr marL="0" indent="0" algn="l">
              <a:buNone/>
              <a:defRPr lang="en-US" sz="2800" b="0" kern="1200" cap="none" spc="0" dirty="0">
                <a:solidFill>
                  <a:schemeClr val="tx1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Jan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6AA9C6EB-8B3D-0A97-7448-603A40BC5F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9409" y="2006434"/>
            <a:ext cx="1549400" cy="1568615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20" name="Text Placeholder 53">
            <a:extLst>
              <a:ext uri="{FF2B5EF4-FFF2-40B4-BE49-F238E27FC236}">
                <a16:creationId xmlns:a16="http://schemas.microsoft.com/office/drawing/2014/main" id="{D7409074-D889-C714-8C80-271A187D1C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86768" y="1358677"/>
            <a:ext cx="1071563" cy="438273"/>
          </a:xfrm>
        </p:spPr>
        <p:txBody>
          <a:bodyPr lIns="0">
            <a:normAutofit/>
          </a:bodyPr>
          <a:lstStyle>
            <a:lvl1pPr marL="0" indent="0" algn="l">
              <a:buNone/>
              <a:defRPr lang="en-US" sz="3200" b="0" kern="1200" cap="none" spc="0" dirty="0">
                <a:solidFill>
                  <a:schemeClr val="tx1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Feb</a:t>
            </a:r>
          </a:p>
          <a:p>
            <a:pPr lvl="0"/>
            <a:endParaRPr lang="en-US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57A16407-7576-43BA-6F10-589A3384D65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386768" y="2011306"/>
            <a:ext cx="1549400" cy="1577896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22" name="Text Placeholder 53">
            <a:extLst>
              <a:ext uri="{FF2B5EF4-FFF2-40B4-BE49-F238E27FC236}">
                <a16:creationId xmlns:a16="http://schemas.microsoft.com/office/drawing/2014/main" id="{8F620D4E-3449-ABDD-20A9-D90C8BCE46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44127" y="1349641"/>
            <a:ext cx="1071563" cy="438273"/>
          </a:xfrm>
        </p:spPr>
        <p:txBody>
          <a:bodyPr lIns="0">
            <a:normAutofit/>
          </a:bodyPr>
          <a:lstStyle>
            <a:lvl1pPr marL="0" indent="0" algn="l">
              <a:buNone/>
              <a:defRPr lang="en-US" sz="3200" b="0" kern="1200" cap="none" spc="0" dirty="0">
                <a:solidFill>
                  <a:schemeClr val="tx1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Mar</a:t>
            </a:r>
          </a:p>
          <a:p>
            <a:pPr lvl="0"/>
            <a:endParaRPr lang="en-US"/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9E0661A8-9AD0-B70F-6C37-F20D8759195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4127" y="2002270"/>
            <a:ext cx="1549400" cy="1577896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24" name="Text Placeholder 53">
            <a:extLst>
              <a:ext uri="{FF2B5EF4-FFF2-40B4-BE49-F238E27FC236}">
                <a16:creationId xmlns:a16="http://schemas.microsoft.com/office/drawing/2014/main" id="{56CA032C-3FE7-D630-AA04-AB8AD103A21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01486" y="1360902"/>
            <a:ext cx="1071563" cy="438273"/>
          </a:xfrm>
        </p:spPr>
        <p:txBody>
          <a:bodyPr lIns="0">
            <a:normAutofit/>
          </a:bodyPr>
          <a:lstStyle>
            <a:lvl1pPr marL="0" indent="0" algn="l">
              <a:buNone/>
              <a:defRPr lang="en-US" sz="3200" b="0" kern="1200" cap="none" spc="0" dirty="0">
                <a:solidFill>
                  <a:schemeClr val="tx1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Apr</a:t>
            </a:r>
          </a:p>
          <a:p>
            <a:pPr lvl="0"/>
            <a:endParaRPr lang="en-US"/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8260D867-EE7A-5985-44BC-640B6388ADD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01486" y="2013531"/>
            <a:ext cx="1549400" cy="1577896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26" name="Text Placeholder 53">
            <a:extLst>
              <a:ext uri="{FF2B5EF4-FFF2-40B4-BE49-F238E27FC236}">
                <a16:creationId xmlns:a16="http://schemas.microsoft.com/office/drawing/2014/main" id="{55664BDA-8ECD-E6D3-FDD9-EC9D6DBF51F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258845" y="1342265"/>
            <a:ext cx="1071563" cy="438273"/>
          </a:xfrm>
        </p:spPr>
        <p:txBody>
          <a:bodyPr lIns="0">
            <a:normAutofit/>
          </a:bodyPr>
          <a:lstStyle>
            <a:lvl1pPr marL="0" indent="0" algn="l">
              <a:buNone/>
              <a:defRPr lang="en-US" sz="3200" b="0" kern="1200" cap="none" spc="0" dirty="0">
                <a:solidFill>
                  <a:schemeClr val="tx1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May</a:t>
            </a:r>
          </a:p>
          <a:p>
            <a:pPr lvl="0"/>
            <a:endParaRPr lang="en-US"/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DB68C06B-EB75-344D-B406-93B58B15D82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58845" y="1994894"/>
            <a:ext cx="1549400" cy="1577896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28" name="Text Placeholder 53">
            <a:extLst>
              <a:ext uri="{FF2B5EF4-FFF2-40B4-BE49-F238E27FC236}">
                <a16:creationId xmlns:a16="http://schemas.microsoft.com/office/drawing/2014/main" id="{F371884F-A569-E9E2-7A4C-F6A0DB012DC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216204" y="1347258"/>
            <a:ext cx="1071563" cy="438273"/>
          </a:xfrm>
        </p:spPr>
        <p:txBody>
          <a:bodyPr lIns="0">
            <a:noAutofit/>
          </a:bodyPr>
          <a:lstStyle>
            <a:lvl1pPr marL="0" indent="0" algn="l">
              <a:buNone/>
              <a:defRPr lang="en-US" sz="2800" b="0" kern="1200" cap="none" spc="0" dirty="0">
                <a:solidFill>
                  <a:schemeClr val="tx1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Jun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C8E7C484-A6BE-D84A-16A5-742834F526C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0216204" y="1999887"/>
            <a:ext cx="1549400" cy="1577896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30" name="Text Placeholder 53">
            <a:extLst>
              <a:ext uri="{FF2B5EF4-FFF2-40B4-BE49-F238E27FC236}">
                <a16:creationId xmlns:a16="http://schemas.microsoft.com/office/drawing/2014/main" id="{699C35C5-7872-754B-2106-3309F3ED25A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9409" y="4031117"/>
            <a:ext cx="1071563" cy="438273"/>
          </a:xfrm>
        </p:spPr>
        <p:txBody>
          <a:bodyPr lIns="0">
            <a:normAutofit/>
          </a:bodyPr>
          <a:lstStyle>
            <a:lvl1pPr marL="0" indent="0" algn="l">
              <a:buNone/>
              <a:defRPr lang="en-US" sz="2800" b="0" kern="1200" cap="none" spc="0" dirty="0">
                <a:solidFill>
                  <a:schemeClr val="tx1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Jul	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3BD8BBF2-C29D-7F9D-E98E-25BBFDD99EA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29409" y="4645075"/>
            <a:ext cx="1549400" cy="1427555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32" name="Text Placeholder 53">
            <a:extLst>
              <a:ext uri="{FF2B5EF4-FFF2-40B4-BE49-F238E27FC236}">
                <a16:creationId xmlns:a16="http://schemas.microsoft.com/office/drawing/2014/main" id="{C3A83B4A-8E6F-C456-9E27-94B18BE108D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381038" y="4031117"/>
            <a:ext cx="1071563" cy="438273"/>
          </a:xfrm>
        </p:spPr>
        <p:txBody>
          <a:bodyPr lIns="0">
            <a:normAutofit/>
          </a:bodyPr>
          <a:lstStyle>
            <a:lvl1pPr marL="0" indent="0" algn="l">
              <a:buNone/>
              <a:defRPr lang="en-US" sz="3200" b="0" kern="1200" cap="none" spc="0" dirty="0">
                <a:solidFill>
                  <a:schemeClr val="tx1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Aug</a:t>
            </a:r>
          </a:p>
          <a:p>
            <a:pPr lvl="0"/>
            <a:endParaRPr lang="en-US"/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45F7E622-C978-1471-7759-CAE1888E8AC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381038" y="4646725"/>
            <a:ext cx="1549400" cy="1436001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34" name="Text Placeholder 53">
            <a:extLst>
              <a:ext uri="{FF2B5EF4-FFF2-40B4-BE49-F238E27FC236}">
                <a16:creationId xmlns:a16="http://schemas.microsoft.com/office/drawing/2014/main" id="{CA714C3F-65B9-5145-BFC7-C2D480452DE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332667" y="4031117"/>
            <a:ext cx="1071563" cy="438273"/>
          </a:xfrm>
        </p:spPr>
        <p:txBody>
          <a:bodyPr lIns="0">
            <a:normAutofit/>
          </a:bodyPr>
          <a:lstStyle>
            <a:lvl1pPr marL="0" indent="0" algn="l">
              <a:buNone/>
              <a:defRPr lang="en-US" sz="3200" b="0" kern="1200" cap="none" spc="0" dirty="0">
                <a:solidFill>
                  <a:schemeClr val="tx1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Sep</a:t>
            </a:r>
          </a:p>
          <a:p>
            <a:pPr lvl="0"/>
            <a:endParaRPr lang="en-US"/>
          </a:p>
        </p:txBody>
      </p:sp>
      <p:sp>
        <p:nvSpPr>
          <p:cNvPr id="35" name="Text Placeholder 5">
            <a:extLst>
              <a:ext uri="{FF2B5EF4-FFF2-40B4-BE49-F238E27FC236}">
                <a16:creationId xmlns:a16="http://schemas.microsoft.com/office/drawing/2014/main" id="{09787C45-757B-0F8D-CF57-C56617AFDC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332667" y="4646725"/>
            <a:ext cx="1549400" cy="1436001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36" name="Text Placeholder 53">
            <a:extLst>
              <a:ext uri="{FF2B5EF4-FFF2-40B4-BE49-F238E27FC236}">
                <a16:creationId xmlns:a16="http://schemas.microsoft.com/office/drawing/2014/main" id="{BB23E41C-C713-E432-72FF-016A5FE5F12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84296" y="4031117"/>
            <a:ext cx="1071563" cy="438273"/>
          </a:xfrm>
        </p:spPr>
        <p:txBody>
          <a:bodyPr lIns="0">
            <a:normAutofit/>
          </a:bodyPr>
          <a:lstStyle>
            <a:lvl1pPr marL="0" indent="0" algn="l">
              <a:buNone/>
              <a:defRPr lang="en-US" sz="3200" b="0" kern="1200" cap="none" spc="0" dirty="0">
                <a:solidFill>
                  <a:schemeClr val="tx1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Oct</a:t>
            </a:r>
          </a:p>
          <a:p>
            <a:pPr lvl="0"/>
            <a:endParaRPr lang="en-US"/>
          </a:p>
        </p:txBody>
      </p:sp>
      <p:sp>
        <p:nvSpPr>
          <p:cNvPr id="37" name="Text Placeholder 5">
            <a:extLst>
              <a:ext uri="{FF2B5EF4-FFF2-40B4-BE49-F238E27FC236}">
                <a16:creationId xmlns:a16="http://schemas.microsoft.com/office/drawing/2014/main" id="{5EA55450-C6DC-C70F-965B-45171C62EA9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84296" y="4646725"/>
            <a:ext cx="1549400" cy="1436001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38" name="Text Placeholder 53">
            <a:extLst>
              <a:ext uri="{FF2B5EF4-FFF2-40B4-BE49-F238E27FC236}">
                <a16:creationId xmlns:a16="http://schemas.microsoft.com/office/drawing/2014/main" id="{DADD56D7-63B0-EB5A-1EAB-674B00B3C3B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235925" y="4031117"/>
            <a:ext cx="1071563" cy="438273"/>
          </a:xfrm>
        </p:spPr>
        <p:txBody>
          <a:bodyPr lIns="0">
            <a:normAutofit/>
          </a:bodyPr>
          <a:lstStyle>
            <a:lvl1pPr marL="0" indent="0" algn="l">
              <a:buNone/>
              <a:defRPr lang="en-US" sz="3200" b="0" kern="1200" cap="none" spc="0" dirty="0">
                <a:solidFill>
                  <a:schemeClr val="tx1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Nov</a:t>
            </a:r>
          </a:p>
          <a:p>
            <a:pPr lvl="0"/>
            <a:endParaRPr lang="en-US"/>
          </a:p>
        </p:txBody>
      </p:sp>
      <p:sp>
        <p:nvSpPr>
          <p:cNvPr id="39" name="Text Placeholder 5">
            <a:extLst>
              <a:ext uri="{FF2B5EF4-FFF2-40B4-BE49-F238E27FC236}">
                <a16:creationId xmlns:a16="http://schemas.microsoft.com/office/drawing/2014/main" id="{10AA7DCE-10B5-D3B8-1EFC-C87D879687C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35925" y="4646725"/>
            <a:ext cx="1549400" cy="1436001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40" name="Text Placeholder 53">
            <a:extLst>
              <a:ext uri="{FF2B5EF4-FFF2-40B4-BE49-F238E27FC236}">
                <a16:creationId xmlns:a16="http://schemas.microsoft.com/office/drawing/2014/main" id="{90444E9C-A832-34B4-8B1C-DC95A495572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0187552" y="4031117"/>
            <a:ext cx="1071563" cy="438273"/>
          </a:xfrm>
        </p:spPr>
        <p:txBody>
          <a:bodyPr lIns="0">
            <a:noAutofit/>
          </a:bodyPr>
          <a:lstStyle>
            <a:lvl1pPr marL="0" indent="0" algn="l">
              <a:buNone/>
              <a:defRPr lang="en-US" sz="2800" b="0" kern="1200" cap="none" spc="0" dirty="0">
                <a:solidFill>
                  <a:schemeClr val="tx1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Dec</a:t>
            </a:r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2CC68E19-9FB5-28A1-1CD0-F665F3CF9186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10187552" y="4646725"/>
            <a:ext cx="1549400" cy="1436001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43" name="Slide Number Placeholder 4">
            <a:extLst>
              <a:ext uri="{FF2B5EF4-FFF2-40B4-BE49-F238E27FC236}">
                <a16:creationId xmlns:a16="http://schemas.microsoft.com/office/drawing/2014/main" id="{8557BA01-808C-CA88-9F5E-B3E20BECE3AF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760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E44803F-8812-FA4B-2C67-CF5F4C65C118}"/>
              </a:ext>
            </a:extLst>
          </p:cNvPr>
          <p:cNvCxnSpPr/>
          <p:nvPr userDrawn="1"/>
        </p:nvCxnSpPr>
        <p:spPr>
          <a:xfrm>
            <a:off x="-13257" y="3560128"/>
            <a:ext cx="12192000" cy="0"/>
          </a:xfrm>
          <a:prstGeom prst="line">
            <a:avLst/>
          </a:prstGeom>
          <a:ln w="1270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0F3C79F9-FEAD-DADD-2AC6-29EAE70740FC}"/>
              </a:ext>
            </a:extLst>
          </p:cNvPr>
          <p:cNvSpPr/>
          <p:nvPr userDrawn="1"/>
        </p:nvSpPr>
        <p:spPr>
          <a:xfrm>
            <a:off x="4307352" y="3506026"/>
            <a:ext cx="111922" cy="111922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DD5F1B3-7FE0-2687-AEF0-D930D7E92319}"/>
              </a:ext>
            </a:extLst>
          </p:cNvPr>
          <p:cNvSpPr/>
          <p:nvPr userDrawn="1"/>
        </p:nvSpPr>
        <p:spPr>
          <a:xfrm>
            <a:off x="2604428" y="3506026"/>
            <a:ext cx="111922" cy="111922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73FD49B-C8AB-CBEA-37F5-4EFECFA258B5}"/>
              </a:ext>
            </a:extLst>
          </p:cNvPr>
          <p:cNvSpPr/>
          <p:nvPr userDrawn="1"/>
        </p:nvSpPr>
        <p:spPr>
          <a:xfrm>
            <a:off x="901504" y="3506026"/>
            <a:ext cx="111922" cy="111922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D302315-FB5E-210D-1B2E-D6FBEB9F9A33}"/>
              </a:ext>
            </a:extLst>
          </p:cNvPr>
          <p:cNvSpPr/>
          <p:nvPr userDrawn="1"/>
        </p:nvSpPr>
        <p:spPr>
          <a:xfrm>
            <a:off x="9416124" y="3504167"/>
            <a:ext cx="111922" cy="111922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FFA991A-CB55-1B4D-58EF-6308AE305FEB}"/>
              </a:ext>
            </a:extLst>
          </p:cNvPr>
          <p:cNvSpPr/>
          <p:nvPr userDrawn="1"/>
        </p:nvSpPr>
        <p:spPr>
          <a:xfrm>
            <a:off x="7713200" y="3506026"/>
            <a:ext cx="111922" cy="111922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A86DB12-D5C2-0A70-1F85-4905260664D2}"/>
              </a:ext>
            </a:extLst>
          </p:cNvPr>
          <p:cNvSpPr/>
          <p:nvPr userDrawn="1"/>
        </p:nvSpPr>
        <p:spPr>
          <a:xfrm>
            <a:off x="6010276" y="3506026"/>
            <a:ext cx="111922" cy="111922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CC3C7FB-D6ED-0A72-0BB1-8BA1DBDF0F39}"/>
              </a:ext>
            </a:extLst>
          </p:cNvPr>
          <p:cNvCxnSpPr>
            <a:cxnSpLocks/>
          </p:cNvCxnSpPr>
          <p:nvPr userDrawn="1"/>
        </p:nvCxnSpPr>
        <p:spPr>
          <a:xfrm>
            <a:off x="951762" y="3601557"/>
            <a:ext cx="0" cy="24139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ED6E5E1-9778-4442-CBE4-B99AB225EC55}"/>
              </a:ext>
            </a:extLst>
          </p:cNvPr>
          <p:cNvCxnSpPr>
            <a:cxnSpLocks/>
          </p:cNvCxnSpPr>
          <p:nvPr userDrawn="1"/>
        </p:nvCxnSpPr>
        <p:spPr>
          <a:xfrm>
            <a:off x="2656995" y="3261747"/>
            <a:ext cx="0" cy="24139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9BE5BB8-77E4-0418-6CE6-50C701ABE9E8}"/>
              </a:ext>
            </a:extLst>
          </p:cNvPr>
          <p:cNvCxnSpPr>
            <a:cxnSpLocks/>
          </p:cNvCxnSpPr>
          <p:nvPr userDrawn="1"/>
        </p:nvCxnSpPr>
        <p:spPr>
          <a:xfrm>
            <a:off x="4362226" y="3601557"/>
            <a:ext cx="0" cy="24139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660122D-8532-9B9C-C1AA-5C00543A8705}"/>
              </a:ext>
            </a:extLst>
          </p:cNvPr>
          <p:cNvCxnSpPr>
            <a:cxnSpLocks/>
          </p:cNvCxnSpPr>
          <p:nvPr userDrawn="1"/>
        </p:nvCxnSpPr>
        <p:spPr>
          <a:xfrm>
            <a:off x="6067459" y="3261747"/>
            <a:ext cx="0" cy="24139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A9213F6-10EF-D756-167F-E350E7D4FD06}"/>
              </a:ext>
            </a:extLst>
          </p:cNvPr>
          <p:cNvCxnSpPr>
            <a:cxnSpLocks/>
          </p:cNvCxnSpPr>
          <p:nvPr userDrawn="1"/>
        </p:nvCxnSpPr>
        <p:spPr>
          <a:xfrm>
            <a:off x="7771951" y="3601557"/>
            <a:ext cx="0" cy="24139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B2F51A3-4EEA-DEFC-0AFE-EB0A61DC0FF8}"/>
              </a:ext>
            </a:extLst>
          </p:cNvPr>
          <p:cNvCxnSpPr>
            <a:cxnSpLocks/>
          </p:cNvCxnSpPr>
          <p:nvPr userDrawn="1"/>
        </p:nvCxnSpPr>
        <p:spPr>
          <a:xfrm>
            <a:off x="9471047" y="3261747"/>
            <a:ext cx="0" cy="24139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Text Placeholder 38">
            <a:extLst>
              <a:ext uri="{FF2B5EF4-FFF2-40B4-BE49-F238E27FC236}">
                <a16:creationId xmlns:a16="http://schemas.microsoft.com/office/drawing/2014/main" id="{29B047A9-D38B-9A33-E705-A5B261DD9B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6268" y="4443367"/>
            <a:ext cx="2055572" cy="965200"/>
          </a:xfrm>
        </p:spPr>
        <p:txBody>
          <a:bodyPr lIns="0">
            <a:normAutofit/>
          </a:bodyPr>
          <a:lstStyle>
            <a:lvl1pPr marL="0" indent="0">
              <a:buNone/>
              <a:defRPr kumimoji="0" lang="en-US" sz="1200" b="0" i="0" u="none" strike="noStrike" kern="0" cap="none" spc="8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Helvetica Neue Medium"/>
                <a:cs typeface="Futura Std Medium"/>
              </a:defRPr>
            </a:lvl1pPr>
          </a:lstStyle>
          <a:p>
            <a:pPr lvl="0"/>
            <a:endParaRPr lang="en-US"/>
          </a:p>
        </p:txBody>
      </p:sp>
      <p:sp>
        <p:nvSpPr>
          <p:cNvPr id="17" name="Text Placeholder 38">
            <a:extLst>
              <a:ext uri="{FF2B5EF4-FFF2-40B4-BE49-F238E27FC236}">
                <a16:creationId xmlns:a16="http://schemas.microsoft.com/office/drawing/2014/main" id="{58AAE123-622B-059E-31EE-94E2A9BC29E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606933" y="2222686"/>
            <a:ext cx="2055572" cy="965200"/>
          </a:xfrm>
        </p:spPr>
        <p:txBody>
          <a:bodyPr lIns="0">
            <a:normAutofit/>
          </a:bodyPr>
          <a:lstStyle>
            <a:lvl1pPr marL="0" indent="0">
              <a:buNone/>
              <a:defRPr kumimoji="0" lang="en-US" sz="1200" b="0" i="0" u="none" strike="noStrike" kern="0" cap="none" spc="8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Helvetica Neue Medium"/>
                <a:cs typeface="Futura Std Medium"/>
              </a:defRPr>
            </a:lvl1pPr>
          </a:lstStyle>
          <a:p>
            <a:pPr lvl="0"/>
            <a:endParaRPr lang="en-US"/>
          </a:p>
        </p:txBody>
      </p:sp>
      <p:sp>
        <p:nvSpPr>
          <p:cNvPr id="18" name="Text Placeholder 38">
            <a:extLst>
              <a:ext uri="{FF2B5EF4-FFF2-40B4-BE49-F238E27FC236}">
                <a16:creationId xmlns:a16="http://schemas.microsoft.com/office/drawing/2014/main" id="{4A8AB5A6-296E-9153-ABF7-63ECE24AF00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2708" y="3977321"/>
            <a:ext cx="2055572" cy="299113"/>
          </a:xfrm>
        </p:spPr>
        <p:txBody>
          <a:bodyPr lIns="0">
            <a:noAutofit/>
          </a:bodyPr>
          <a:lstStyle>
            <a:lvl1pPr marL="0" indent="0">
              <a:buNone/>
              <a:defRPr kumimoji="0" lang="en-US" sz="2800" b="0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Helvetica Neue Medium"/>
                <a:cs typeface="Futura Std Medium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9" name="Text Placeholder 38">
            <a:extLst>
              <a:ext uri="{FF2B5EF4-FFF2-40B4-BE49-F238E27FC236}">
                <a16:creationId xmlns:a16="http://schemas.microsoft.com/office/drawing/2014/main" id="{438AAF22-F543-118E-8899-612F3355E50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607109" y="1757863"/>
            <a:ext cx="2055572" cy="299113"/>
          </a:xfrm>
        </p:spPr>
        <p:txBody>
          <a:bodyPr lIns="0">
            <a:noAutofit/>
          </a:bodyPr>
          <a:lstStyle>
            <a:lvl1pPr marL="0" indent="0">
              <a:buNone/>
              <a:defRPr kumimoji="0" lang="en-US" sz="2800" b="0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Helvetica Neue Medium"/>
                <a:cs typeface="Futura Std Medium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0" name="Text Placeholder 38">
            <a:extLst>
              <a:ext uri="{FF2B5EF4-FFF2-40B4-BE49-F238E27FC236}">
                <a16:creationId xmlns:a16="http://schemas.microsoft.com/office/drawing/2014/main" id="{603360AA-550E-A4F1-9358-E1CA34176B8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038903" y="2222686"/>
            <a:ext cx="2055572" cy="965200"/>
          </a:xfrm>
        </p:spPr>
        <p:txBody>
          <a:bodyPr lIns="0">
            <a:normAutofit/>
          </a:bodyPr>
          <a:lstStyle>
            <a:lvl1pPr marL="0" indent="0">
              <a:buNone/>
              <a:defRPr kumimoji="0" lang="en-US" sz="1200" b="0" i="0" u="none" strike="noStrike" kern="0" cap="none" spc="8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Helvetica Neue Medium"/>
                <a:cs typeface="Futura Std Medium"/>
              </a:defRPr>
            </a:lvl1pPr>
          </a:lstStyle>
          <a:p>
            <a:pPr lvl="0"/>
            <a:endParaRPr lang="en-US"/>
          </a:p>
        </p:txBody>
      </p:sp>
      <p:sp>
        <p:nvSpPr>
          <p:cNvPr id="21" name="Text Placeholder 38">
            <a:extLst>
              <a:ext uri="{FF2B5EF4-FFF2-40B4-BE49-F238E27FC236}">
                <a16:creationId xmlns:a16="http://schemas.microsoft.com/office/drawing/2014/main" id="{DA2011A4-57C0-FE44-746A-392D5E4C59F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039079" y="1757863"/>
            <a:ext cx="2055572" cy="299113"/>
          </a:xfrm>
        </p:spPr>
        <p:txBody>
          <a:bodyPr lIns="0">
            <a:noAutofit/>
          </a:bodyPr>
          <a:lstStyle>
            <a:lvl1pPr marL="0" indent="0">
              <a:buNone/>
              <a:defRPr kumimoji="0" lang="en-US" sz="2800" b="0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Helvetica Neue Medium"/>
                <a:cs typeface="Futura Std Medium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2" name="Text Placeholder 38">
            <a:extLst>
              <a:ext uri="{FF2B5EF4-FFF2-40B4-BE49-F238E27FC236}">
                <a16:creationId xmlns:a16="http://schemas.microsoft.com/office/drawing/2014/main" id="{25CE4EA9-83CA-FEF9-C07A-DD97111AE0B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470871" y="2222686"/>
            <a:ext cx="2055572" cy="965200"/>
          </a:xfrm>
        </p:spPr>
        <p:txBody>
          <a:bodyPr lIns="0">
            <a:normAutofit/>
          </a:bodyPr>
          <a:lstStyle>
            <a:lvl1pPr marL="0" indent="0">
              <a:buNone/>
              <a:defRPr kumimoji="0" lang="en-US" sz="1200" b="0" i="0" u="none" strike="noStrike" kern="0" cap="none" spc="8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Helvetica Neue Medium"/>
                <a:cs typeface="Futura Std Medium"/>
              </a:defRPr>
            </a:lvl1pPr>
          </a:lstStyle>
          <a:p>
            <a:pPr lvl="0"/>
            <a:endParaRPr lang="en-US"/>
          </a:p>
        </p:txBody>
      </p:sp>
      <p:sp>
        <p:nvSpPr>
          <p:cNvPr id="23" name="Text Placeholder 38">
            <a:extLst>
              <a:ext uri="{FF2B5EF4-FFF2-40B4-BE49-F238E27FC236}">
                <a16:creationId xmlns:a16="http://schemas.microsoft.com/office/drawing/2014/main" id="{0DF2E980-2BB2-A73F-EBE2-8F6FB22942F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471047" y="1757863"/>
            <a:ext cx="2055572" cy="299113"/>
          </a:xfrm>
        </p:spPr>
        <p:txBody>
          <a:bodyPr lIns="0">
            <a:noAutofit/>
          </a:bodyPr>
          <a:lstStyle>
            <a:lvl1pPr marL="0" indent="0">
              <a:buNone/>
              <a:defRPr kumimoji="0" lang="en-US" sz="2800" b="0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Helvetica Neue Medium"/>
                <a:cs typeface="Futura Std Medium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4" name="Text Placeholder 38">
            <a:extLst>
              <a:ext uri="{FF2B5EF4-FFF2-40B4-BE49-F238E27FC236}">
                <a16:creationId xmlns:a16="http://schemas.microsoft.com/office/drawing/2014/main" id="{F94BA858-AE5E-120F-3F79-8786165E344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293863" y="4443367"/>
            <a:ext cx="2055572" cy="965200"/>
          </a:xfrm>
        </p:spPr>
        <p:txBody>
          <a:bodyPr lIns="0">
            <a:normAutofit/>
          </a:bodyPr>
          <a:lstStyle>
            <a:lvl1pPr marL="0" indent="0">
              <a:buNone/>
              <a:defRPr kumimoji="0" lang="en-US" sz="1200" b="0" i="0" u="none" strike="noStrike" kern="0" cap="none" spc="8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Helvetica Neue Medium"/>
                <a:cs typeface="Futura Std Medium"/>
              </a:defRPr>
            </a:lvl1pPr>
          </a:lstStyle>
          <a:p>
            <a:pPr lvl="0"/>
            <a:endParaRPr lang="en-US"/>
          </a:p>
        </p:txBody>
      </p:sp>
      <p:sp>
        <p:nvSpPr>
          <p:cNvPr id="25" name="Text Placeholder 38">
            <a:extLst>
              <a:ext uri="{FF2B5EF4-FFF2-40B4-BE49-F238E27FC236}">
                <a16:creationId xmlns:a16="http://schemas.microsoft.com/office/drawing/2014/main" id="{76DDC846-847D-A75B-C1EE-722FC66860F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290303" y="3977321"/>
            <a:ext cx="2055572" cy="299113"/>
          </a:xfrm>
        </p:spPr>
        <p:txBody>
          <a:bodyPr lIns="0">
            <a:noAutofit/>
          </a:bodyPr>
          <a:lstStyle>
            <a:lvl1pPr marL="0" indent="0">
              <a:buNone/>
              <a:defRPr kumimoji="0" lang="en-US" sz="2800" b="0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Helvetica Neue Medium"/>
                <a:cs typeface="Futura Std Medium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6" name="Text Placeholder 38">
            <a:extLst>
              <a:ext uri="{FF2B5EF4-FFF2-40B4-BE49-F238E27FC236}">
                <a16:creationId xmlns:a16="http://schemas.microsoft.com/office/drawing/2014/main" id="{4675092E-EAD3-CBC6-26CA-85A7CEF114D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737707" y="4443367"/>
            <a:ext cx="2055572" cy="965200"/>
          </a:xfrm>
        </p:spPr>
        <p:txBody>
          <a:bodyPr lIns="0">
            <a:normAutofit/>
          </a:bodyPr>
          <a:lstStyle>
            <a:lvl1pPr marL="0" indent="0">
              <a:buNone/>
              <a:defRPr kumimoji="0" lang="en-US" sz="1200" b="0" i="0" u="none" strike="noStrike" kern="0" cap="none" spc="8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Helvetica Neue Medium"/>
                <a:cs typeface="Futura Std Medium"/>
              </a:defRPr>
            </a:lvl1pPr>
          </a:lstStyle>
          <a:p>
            <a:pPr lvl="0"/>
            <a:endParaRPr lang="en-US"/>
          </a:p>
        </p:txBody>
      </p:sp>
      <p:sp>
        <p:nvSpPr>
          <p:cNvPr id="27" name="Text Placeholder 38">
            <a:extLst>
              <a:ext uri="{FF2B5EF4-FFF2-40B4-BE49-F238E27FC236}">
                <a16:creationId xmlns:a16="http://schemas.microsoft.com/office/drawing/2014/main" id="{25D98688-F109-E7E5-FF17-0FA869C3B76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734147" y="3977321"/>
            <a:ext cx="2055572" cy="299113"/>
          </a:xfrm>
        </p:spPr>
        <p:txBody>
          <a:bodyPr lIns="0">
            <a:noAutofit/>
          </a:bodyPr>
          <a:lstStyle>
            <a:lvl1pPr marL="0" indent="0">
              <a:buNone/>
              <a:defRPr kumimoji="0" lang="en-US" sz="2800" b="0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Helvetica Neue Medium"/>
                <a:cs typeface="Futura Std Medium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0" name="Slide Number Placeholder 4">
            <a:extLst>
              <a:ext uri="{FF2B5EF4-FFF2-40B4-BE49-F238E27FC236}">
                <a16:creationId xmlns:a16="http://schemas.microsoft.com/office/drawing/2014/main" id="{40EE2733-A27A-F447-AF7C-0A6EB86BE33A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1904E1-02F1-E12B-944F-052F0CC6FA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92827"/>
            <a:ext cx="9359910" cy="785944"/>
          </a:xfrm>
        </p:spPr>
        <p:txBody>
          <a:bodyPr lIns="0">
            <a:noAutofit/>
          </a:bodyPr>
          <a:lstStyle>
            <a:lvl1pPr>
              <a:defRPr sz="3600"/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43558644-E666-D0DD-32DF-EB09D073DAA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29409" y="1078771"/>
            <a:ext cx="11500862" cy="510047"/>
          </a:xfrm>
        </p:spPr>
        <p:txBody>
          <a:bodyPr lIns="0" tIns="0" rIns="0" bIns="0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</p:spTree>
    <p:extLst>
      <p:ext uri="{BB962C8B-B14F-4D97-AF65-F5344CB8AC3E}">
        <p14:creationId xmlns:p14="http://schemas.microsoft.com/office/powerpoint/2010/main" val="10196836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0370C6EC-561D-2FFE-5E61-CDC2DB96C68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47541" y="0"/>
            <a:ext cx="5644457" cy="6858000"/>
          </a:xfrm>
          <a:custGeom>
            <a:avLst/>
            <a:gdLst>
              <a:gd name="connsiteX0" fmla="*/ 0 w 12192000"/>
              <a:gd name="connsiteY0" fmla="*/ 0 h 3985146"/>
              <a:gd name="connsiteX1" fmla="*/ 12192000 w 12192000"/>
              <a:gd name="connsiteY1" fmla="*/ 0 h 3985146"/>
              <a:gd name="connsiteX2" fmla="*/ 12192000 w 12192000"/>
              <a:gd name="connsiteY2" fmla="*/ 3985146 h 3985146"/>
              <a:gd name="connsiteX3" fmla="*/ 0 w 12192000"/>
              <a:gd name="connsiteY3" fmla="*/ 3985146 h 3985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85146">
                <a:moveTo>
                  <a:pt x="0" y="0"/>
                </a:moveTo>
                <a:lnTo>
                  <a:pt x="12192000" y="0"/>
                </a:lnTo>
                <a:lnTo>
                  <a:pt x="12192000" y="3985146"/>
                </a:lnTo>
                <a:lnTo>
                  <a:pt x="0" y="3985146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A886166-CE6C-5049-5FF2-79890B35C619}"/>
              </a:ext>
            </a:extLst>
          </p:cNvPr>
          <p:cNvCxnSpPr>
            <a:cxnSpLocks/>
            <a:endCxn id="3" idx="3"/>
          </p:cNvCxnSpPr>
          <p:nvPr userDrawn="1"/>
        </p:nvCxnSpPr>
        <p:spPr>
          <a:xfrm flipH="1">
            <a:off x="6547541" y="-12112"/>
            <a:ext cx="6" cy="687011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B53CBA3F-61B3-7801-F4AD-79C13E7EA0A8}"/>
              </a:ext>
            </a:extLst>
          </p:cNvPr>
          <p:cNvSpPr/>
          <p:nvPr userDrawn="1"/>
        </p:nvSpPr>
        <p:spPr>
          <a:xfrm>
            <a:off x="6257067" y="1076044"/>
            <a:ext cx="539131" cy="539131"/>
          </a:xfrm>
          <a:prstGeom prst="ellipse">
            <a:avLst/>
          </a:prstGeom>
          <a:solidFill>
            <a:schemeClr val="bg1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457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Open Sans" charset="0"/>
                <a:cs typeface="Open Sans" charset="0"/>
              </a:rPr>
              <a:t>1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E55467B-2AB1-252A-3058-FD4B24BE643E}"/>
              </a:ext>
            </a:extLst>
          </p:cNvPr>
          <p:cNvSpPr/>
          <p:nvPr userDrawn="1"/>
        </p:nvSpPr>
        <p:spPr>
          <a:xfrm>
            <a:off x="6257067" y="3176195"/>
            <a:ext cx="539131" cy="539131"/>
          </a:xfrm>
          <a:prstGeom prst="ellipse">
            <a:avLst/>
          </a:prstGeom>
          <a:solidFill>
            <a:schemeClr val="bg1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457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Open Sans" charset="0"/>
                <a:cs typeface="Open Sans" charset="0"/>
              </a:rPr>
              <a:t>2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FCA4531-B7C9-E15A-CAD8-CF24296B3F76}"/>
              </a:ext>
            </a:extLst>
          </p:cNvPr>
          <p:cNvSpPr/>
          <p:nvPr userDrawn="1"/>
        </p:nvSpPr>
        <p:spPr>
          <a:xfrm>
            <a:off x="6257067" y="5219697"/>
            <a:ext cx="539131" cy="539131"/>
          </a:xfrm>
          <a:prstGeom prst="ellipse">
            <a:avLst/>
          </a:prstGeom>
          <a:solidFill>
            <a:schemeClr val="bg1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457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Open Sans" charset="0"/>
                <a:cs typeface="Open Sans" charset="0"/>
              </a:rPr>
              <a:t>3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2303033-8A87-0DD9-C990-71C0DF88FC48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7444515" y="1332094"/>
            <a:ext cx="2346251" cy="690929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4FE0070-DDEE-3CF4-4895-EE25681C9BA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7444515" y="902854"/>
            <a:ext cx="2346251" cy="423062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Stat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28ED454-847B-CDA2-A524-D2B2C923BA8C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444515" y="3390143"/>
            <a:ext cx="2346251" cy="690929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BE1C7FA-825B-D1A0-3FE1-816B1DAFF200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444515" y="2960903"/>
            <a:ext cx="2346251" cy="423062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Stat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3954771-65F7-C160-6506-90A449B7FB4F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7444515" y="5451237"/>
            <a:ext cx="2346251" cy="690929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79C5B8B-332C-3977-620F-64A1B9C50275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7444515" y="5021997"/>
            <a:ext cx="2346251" cy="423062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Stat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5D9A2F6C-F454-E020-D41F-5C1171259CCB}"/>
              </a:ext>
            </a:extLst>
          </p:cNvPr>
          <p:cNvSpPr>
            <a:spLocks noChangeAspect="1"/>
          </p:cNvSpPr>
          <p:nvPr userDrawn="1"/>
        </p:nvSpPr>
        <p:spPr>
          <a:xfrm>
            <a:off x="7008239" y="920367"/>
            <a:ext cx="224235" cy="1120169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3EC1B03C-743F-0D8D-D3A8-BA09AA09543E}"/>
              </a:ext>
            </a:extLst>
          </p:cNvPr>
          <p:cNvSpPr>
            <a:spLocks noChangeAspect="1"/>
          </p:cNvSpPr>
          <p:nvPr userDrawn="1"/>
        </p:nvSpPr>
        <p:spPr>
          <a:xfrm>
            <a:off x="7008239" y="5021997"/>
            <a:ext cx="224235" cy="1120169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678D9F-7C70-2303-DBE6-559E2182AC58}"/>
              </a:ext>
            </a:extLst>
          </p:cNvPr>
          <p:cNvSpPr>
            <a:spLocks noChangeAspect="1"/>
          </p:cNvSpPr>
          <p:nvPr userDrawn="1"/>
        </p:nvSpPr>
        <p:spPr>
          <a:xfrm>
            <a:off x="7008239" y="2960903"/>
            <a:ext cx="224235" cy="1120169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85B5CF3-1CFE-FE4B-D88B-94134B8F1EB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0354" y="3440180"/>
            <a:ext cx="4014111" cy="817746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F8D5F9DE-35E8-CB48-348D-9B47CF2E0C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598021"/>
            <a:ext cx="4014111" cy="785944"/>
          </a:xfrm>
        </p:spPr>
        <p:txBody>
          <a:bodyPr lIns="0">
            <a:no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Section Header Here</a:t>
            </a:r>
          </a:p>
        </p:txBody>
      </p:sp>
    </p:spTree>
    <p:extLst>
      <p:ext uri="{BB962C8B-B14F-4D97-AF65-F5344CB8AC3E}">
        <p14:creationId xmlns:p14="http://schemas.microsoft.com/office/powerpoint/2010/main" val="29957963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B4AC79A-CA2B-9C9C-ADA3-238E8D42C4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5" y="468313"/>
            <a:ext cx="12192005" cy="1828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8800">
                <a:latin typeface="+mj-lt"/>
              </a:defRPr>
            </a:lvl1pPr>
          </a:lstStyle>
          <a:p>
            <a:pPr lvl="0"/>
            <a:r>
              <a:rPr lang="en-US"/>
              <a:t>From XXX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3C36494C-8E42-FA0C-5F22-B7B9104309B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4194282"/>
            <a:ext cx="12192005" cy="1828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8800">
                <a:latin typeface="+mj-lt"/>
              </a:defRPr>
            </a:lvl1pPr>
          </a:lstStyle>
          <a:p>
            <a:pPr lvl="0"/>
            <a:r>
              <a:rPr lang="en-US"/>
              <a:t>Add in text here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B84A50B0-281F-94DC-1440-54EEF51BAB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-11" y="2275802"/>
            <a:ext cx="12192005" cy="1828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to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DA4E7893-C56A-302B-C839-EF34E0371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290FEC57-DD1D-5669-3693-6AB3E223C73C}"/>
              </a:ext>
            </a:extLst>
          </p:cNvPr>
          <p:cNvSpPr>
            <a:spLocks noChangeAspect="1"/>
          </p:cNvSpPr>
          <p:nvPr userDrawn="1"/>
        </p:nvSpPr>
        <p:spPr>
          <a:xfrm rot="16200000">
            <a:off x="5409563" y="-3112467"/>
            <a:ext cx="1372833" cy="12191994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032925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B696198-ACCA-DEAE-ED8E-ECA4F526535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0354" y="3440180"/>
            <a:ext cx="4014111" cy="817746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A6A54BE-F0BA-30C5-6104-ED037D4CCD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598021"/>
            <a:ext cx="4014111" cy="785944"/>
          </a:xfrm>
        </p:spPr>
        <p:txBody>
          <a:bodyPr lIns="0">
            <a:no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Phone Mockup</a:t>
            </a:r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633A9CBF-F56A-2B1C-5226-8DE73EA57F66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8059479" y="987797"/>
            <a:ext cx="2264743" cy="4904766"/>
          </a:xfrm>
          <a:prstGeom prst="roundRect">
            <a:avLst>
              <a:gd name="adj" fmla="val 1222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1026" name="Picture 2" descr="Realistic models smartphone with transparent screens. Smartphone mockup  collection. Device front view. 3D mobile phone with shadow. Transparent  background. Illustration 19859767 PNG">
            <a:extLst>
              <a:ext uri="{FF2B5EF4-FFF2-40B4-BE49-F238E27FC236}">
                <a16:creationId xmlns:a16="http://schemas.microsoft.com/office/drawing/2014/main" id="{FD7AC823-70F5-E675-C235-6C953BA5F7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4567" y="617235"/>
            <a:ext cx="3763926" cy="5645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reeform 9">
            <a:extLst>
              <a:ext uri="{FF2B5EF4-FFF2-40B4-BE49-F238E27FC236}">
                <a16:creationId xmlns:a16="http://schemas.microsoft.com/office/drawing/2014/main" id="{FC02883E-8956-94C2-D52C-692603247240}"/>
              </a:ext>
            </a:extLst>
          </p:cNvPr>
          <p:cNvSpPr>
            <a:spLocks noChangeAspect="1"/>
          </p:cNvSpPr>
          <p:nvPr userDrawn="1"/>
        </p:nvSpPr>
        <p:spPr>
          <a:xfrm>
            <a:off x="5189377" y="-11899"/>
            <a:ext cx="1210666" cy="6829978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28575" cap="rnd">
            <a:solidFill>
              <a:srgbClr val="FF00A8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A8"/>
              </a:solidFill>
              <a:latin typeface="HelveticaNowDisplay Regular" panose="020B0504030202020204" pitchFamily="34" charset="77"/>
            </a:endParaRP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E60A7080-6CF3-4612-8C8A-DC1C394B6F67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2037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B696198-ACCA-DEAE-ED8E-ECA4F526535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0354" y="3440180"/>
            <a:ext cx="4014111" cy="817746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A6A54BE-F0BA-30C5-6104-ED037D4CCD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598021"/>
            <a:ext cx="4014111" cy="785944"/>
          </a:xfrm>
        </p:spPr>
        <p:txBody>
          <a:bodyPr lIns="0">
            <a:no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Desktop Mockup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FC02883E-8956-94C2-D52C-692603247240}"/>
              </a:ext>
            </a:extLst>
          </p:cNvPr>
          <p:cNvSpPr>
            <a:spLocks noChangeAspect="1"/>
          </p:cNvSpPr>
          <p:nvPr userDrawn="1"/>
        </p:nvSpPr>
        <p:spPr>
          <a:xfrm>
            <a:off x="5189377" y="-11899"/>
            <a:ext cx="1210666" cy="6829978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28575" cap="rnd">
            <a:solidFill>
              <a:srgbClr val="FF00A8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A8"/>
              </a:solidFill>
              <a:latin typeface="HelveticaNowDisplay Regular" panose="020B0504030202020204" pitchFamily="34" charset="77"/>
            </a:endParaRP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E60A7080-6CF3-4612-8C8A-DC1C394B6F67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294F81-1E93-326F-4908-7685F5F06E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7" t="2401" b="-982"/>
          <a:stretch/>
        </p:blipFill>
        <p:spPr>
          <a:xfrm flipH="1">
            <a:off x="6424678" y="984059"/>
            <a:ext cx="5760156" cy="4912241"/>
          </a:xfrm>
          <a:prstGeom prst="rect">
            <a:avLst/>
          </a:prstGeom>
        </p:spPr>
      </p:pic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2C58FCD6-E1DE-5238-3534-0E2EF667C50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7248" y="1356199"/>
            <a:ext cx="5514752" cy="3115339"/>
          </a:xfrm>
          <a:custGeom>
            <a:avLst/>
            <a:gdLst>
              <a:gd name="connsiteX0" fmla="*/ 0 w 12192000"/>
              <a:gd name="connsiteY0" fmla="*/ 0 h 3985146"/>
              <a:gd name="connsiteX1" fmla="*/ 12192000 w 12192000"/>
              <a:gd name="connsiteY1" fmla="*/ 0 h 3985146"/>
              <a:gd name="connsiteX2" fmla="*/ 12192000 w 12192000"/>
              <a:gd name="connsiteY2" fmla="*/ 3985146 h 3985146"/>
              <a:gd name="connsiteX3" fmla="*/ 0 w 12192000"/>
              <a:gd name="connsiteY3" fmla="*/ 3985146 h 3985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85146">
                <a:moveTo>
                  <a:pt x="0" y="0"/>
                </a:moveTo>
                <a:lnTo>
                  <a:pt x="12192000" y="0"/>
                </a:lnTo>
                <a:lnTo>
                  <a:pt x="12192000" y="3985146"/>
                </a:lnTo>
                <a:lnTo>
                  <a:pt x="0" y="398514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 marL="457200" indent="-457200">
              <a:buFont typeface="Arial" panose="020B0604020202020204" pitchFamily="34" charset="0"/>
              <a:buChar char="•"/>
              <a:defRPr>
                <a:solidFill>
                  <a:srgbClr val="1F1F1F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4797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5B5A506B-06FE-28DF-AD8E-B143E51A4073}"/>
              </a:ext>
            </a:extLst>
          </p:cNvPr>
          <p:cNvSpPr>
            <a:spLocks noChangeAspect="1"/>
          </p:cNvSpPr>
          <p:nvPr userDrawn="1"/>
        </p:nvSpPr>
        <p:spPr>
          <a:xfrm rot="10800000">
            <a:off x="11147481" y="1503764"/>
            <a:ext cx="615109" cy="4062325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38100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3C1FC11E-C8D2-0807-9685-E192AB14FA70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429410" y="1503764"/>
            <a:ext cx="615109" cy="4062325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38100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87B4F52C-441F-7804-F6EB-BB829AA12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25">
            <a:extLst>
              <a:ext uri="{FF2B5EF4-FFF2-40B4-BE49-F238E27FC236}">
                <a16:creationId xmlns:a16="http://schemas.microsoft.com/office/drawing/2014/main" id="{34FEBB04-E07E-5D79-6F18-53F22F16E9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2230" y="1453526"/>
            <a:ext cx="5749706" cy="806450"/>
          </a:xfrm>
        </p:spPr>
        <p:txBody>
          <a:bodyPr anchor="ctr"/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Holistic Strategy</a:t>
            </a:r>
          </a:p>
        </p:txBody>
      </p:sp>
      <p:sp>
        <p:nvSpPr>
          <p:cNvPr id="10" name="Text Placeholder 25">
            <a:extLst>
              <a:ext uri="{FF2B5EF4-FFF2-40B4-BE49-F238E27FC236}">
                <a16:creationId xmlns:a16="http://schemas.microsoft.com/office/drawing/2014/main" id="{9A548B04-CBED-7373-4A21-DDE33A82648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37270" y="1453526"/>
            <a:ext cx="3171476" cy="806450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Tactical Recommendation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968BD85A-7F16-9733-2785-F2CD70FEAB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42928" y="2468557"/>
            <a:ext cx="5749706" cy="806450"/>
          </a:xfrm>
        </p:spPr>
        <p:txBody>
          <a:bodyPr anchor="ctr"/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Global + Regional Insights</a:t>
            </a:r>
          </a:p>
        </p:txBody>
      </p:sp>
      <p:sp>
        <p:nvSpPr>
          <p:cNvPr id="12" name="Text Placeholder 25">
            <a:extLst>
              <a:ext uri="{FF2B5EF4-FFF2-40B4-BE49-F238E27FC236}">
                <a16:creationId xmlns:a16="http://schemas.microsoft.com/office/drawing/2014/main" id="{B37D2DE5-B1DA-22CB-157A-13959ADBBA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27968" y="2468557"/>
            <a:ext cx="3171476" cy="806450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Global Media Framework</a:t>
            </a:r>
          </a:p>
        </p:txBody>
      </p:sp>
      <p:sp>
        <p:nvSpPr>
          <p:cNvPr id="13" name="Text Placeholder 25">
            <a:extLst>
              <a:ext uri="{FF2B5EF4-FFF2-40B4-BE49-F238E27FC236}">
                <a16:creationId xmlns:a16="http://schemas.microsoft.com/office/drawing/2014/main" id="{1798FA39-53F4-F1B7-F9A6-B909118184B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33626" y="3614098"/>
            <a:ext cx="5749706" cy="806450"/>
          </a:xfrm>
        </p:spPr>
        <p:txBody>
          <a:bodyPr anchor="ctr"/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Advanced Measurement with </a:t>
            </a:r>
            <a:br>
              <a:rPr lang="en-US"/>
            </a:br>
            <a:r>
              <a:rPr lang="en-US"/>
              <a:t>Clear Action Oriented Insights</a:t>
            </a:r>
          </a:p>
        </p:txBody>
      </p:sp>
      <p:sp>
        <p:nvSpPr>
          <p:cNvPr id="14" name="Text Placeholder 25">
            <a:extLst>
              <a:ext uri="{FF2B5EF4-FFF2-40B4-BE49-F238E27FC236}">
                <a16:creationId xmlns:a16="http://schemas.microsoft.com/office/drawing/2014/main" id="{E1327CB1-CF9B-0075-99DA-E47D6A964D3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18666" y="3614098"/>
            <a:ext cx="3171476" cy="806450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Foundational Reporting</a:t>
            </a:r>
          </a:p>
        </p:txBody>
      </p:sp>
      <p:sp>
        <p:nvSpPr>
          <p:cNvPr id="15" name="Text Placeholder 25">
            <a:extLst>
              <a:ext uri="{FF2B5EF4-FFF2-40B4-BE49-F238E27FC236}">
                <a16:creationId xmlns:a16="http://schemas.microsoft.com/office/drawing/2014/main" id="{369F6910-4B16-FAAC-3B88-C631BA126C8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33626" y="4759639"/>
            <a:ext cx="5749706" cy="806450"/>
          </a:xfrm>
        </p:spPr>
        <p:txBody>
          <a:bodyPr anchor="ctr"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Business Growth</a:t>
            </a:r>
          </a:p>
        </p:txBody>
      </p:sp>
      <p:sp>
        <p:nvSpPr>
          <p:cNvPr id="16" name="Text Placeholder 25">
            <a:extLst>
              <a:ext uri="{FF2B5EF4-FFF2-40B4-BE49-F238E27FC236}">
                <a16:creationId xmlns:a16="http://schemas.microsoft.com/office/drawing/2014/main" id="{D8C6CDF8-E34A-12F5-2875-37BAB8A48D0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18666" y="4759639"/>
            <a:ext cx="3171476" cy="806450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ROAs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CF63B7-97C3-0648-CB40-42D349CA43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92827"/>
            <a:ext cx="9359910" cy="785944"/>
          </a:xfrm>
        </p:spPr>
        <p:txBody>
          <a:bodyPr lIns="0">
            <a:noAutofit/>
          </a:bodyPr>
          <a:lstStyle>
            <a:lvl1pPr>
              <a:defRPr sz="3600"/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BCC2C151-580E-7AD3-DA01-6B08DAAF6F5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9409" y="1078771"/>
            <a:ext cx="9359910" cy="339091"/>
          </a:xfrm>
        </p:spPr>
        <p:txBody>
          <a:bodyPr lIns="0" tIns="0" rIns="0" bIns="0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</p:spTree>
    <p:extLst>
      <p:ext uri="{BB962C8B-B14F-4D97-AF65-F5344CB8AC3E}">
        <p14:creationId xmlns:p14="http://schemas.microsoft.com/office/powerpoint/2010/main" val="6872558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22AA2-55C4-E545-B4F7-9A8B7F8DED9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2945" y="2601001"/>
            <a:ext cx="1938618" cy="827999"/>
          </a:xfrm>
        </p:spPr>
        <p:txBody>
          <a:bodyPr tIns="0" rIns="0" bIns="180000" numCol="1" spcCol="360000" anchor="ctr" anchorCtr="0"/>
          <a:lstStyle>
            <a:lvl1pPr marL="0" indent="0" algn="ctr">
              <a:lnSpc>
                <a:spcPct val="120000"/>
              </a:lnSpc>
              <a:buFont typeface="Arial" panose="020B0604020202020204" pitchFamily="34" charset="0"/>
              <a:buNone/>
              <a:defRPr sz="7200" b="0" i="0">
                <a:latin typeface="+mj-lt"/>
                <a:cs typeface="Inter" panose="02000503000000020004" pitchFamily="2" charset="0"/>
              </a:defRPr>
            </a:lvl1pPr>
            <a:lvl2pPr marL="4572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2pPr>
            <a:lvl3pPr marL="9144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3pPr>
            <a:lvl4pPr marL="13716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4pPr>
            <a:lvl5pPr marL="18288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35185-9781-69ED-14AE-F22369B469E1}"/>
              </a:ext>
            </a:extLst>
          </p:cNvPr>
          <p:cNvSpPr txBox="1"/>
          <p:nvPr userDrawn="1"/>
        </p:nvSpPr>
        <p:spPr>
          <a:xfrm>
            <a:off x="778933" y="-1049867"/>
            <a:ext cx="1847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l">
              <a:buNone/>
            </a:pPr>
            <a:endParaRPr lang="en-US" b="0" i="0">
              <a:latin typeface="Inter" panose="02000503000000020004" pitchFamily="2" charset="0"/>
            </a:endParaRPr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46298E0A-044D-1002-04DA-A682D6625639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 rot="10800000">
            <a:off x="3101564" y="2601000"/>
            <a:ext cx="289356" cy="82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14" name="Text Placeholder 17">
            <a:extLst>
              <a:ext uri="{FF2B5EF4-FFF2-40B4-BE49-F238E27FC236}">
                <a16:creationId xmlns:a16="http://schemas.microsoft.com/office/drawing/2014/main" id="{4E58F09A-BA02-2876-C38F-AE6AF05E94C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846694" y="2601000"/>
            <a:ext cx="289356" cy="82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0444D7C5-43A4-019D-61CF-19A6C1B2A838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1162945" y="3917487"/>
            <a:ext cx="1938618" cy="1221709"/>
          </a:xfrm>
        </p:spPr>
        <p:txBody>
          <a:bodyPr numCol="1" spcCol="360000"/>
          <a:lstStyle>
            <a:lvl1pPr marL="0" indent="0" algn="ctr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1pPr>
            <a:lvl2pPr marL="4572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2pPr>
            <a:lvl3pPr marL="9144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3pPr>
            <a:lvl4pPr marL="13716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4pPr>
            <a:lvl5pPr marL="18288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5pPr>
          </a:lstStyle>
          <a:p>
            <a:pPr lvl="0"/>
            <a:r>
              <a:rPr lang="en-GB"/>
              <a:t>Click to edit</a:t>
            </a:r>
            <a:endParaRPr lang="en-US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9ABB71D3-3F58-AF8A-B400-5B11FC07F4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62945" y="3537571"/>
            <a:ext cx="1938618" cy="271343"/>
          </a:xfrm>
        </p:spPr>
        <p:txBody>
          <a:bodyPr lIns="0" tIns="0" rIns="0" bIns="0" anchor="ctr" anchorCtr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b="0" i="0" cap="none" baseline="0">
                <a:solidFill>
                  <a:schemeClr val="tx2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C4B3DB6E-15A6-7994-4E23-5F7A45B61AD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5131945" y="2601001"/>
            <a:ext cx="1938618" cy="827999"/>
          </a:xfrm>
        </p:spPr>
        <p:txBody>
          <a:bodyPr tIns="0" rIns="0" bIns="180000" numCol="1" spcCol="360000" anchor="ctr" anchorCtr="0"/>
          <a:lstStyle>
            <a:lvl1pPr marL="0" indent="0" algn="ctr">
              <a:lnSpc>
                <a:spcPct val="120000"/>
              </a:lnSpc>
              <a:buFont typeface="Arial" panose="020B0604020202020204" pitchFamily="34" charset="0"/>
              <a:buNone/>
              <a:defRPr sz="7200" b="0" i="0">
                <a:latin typeface="+mj-lt"/>
                <a:cs typeface="Inter" panose="02000503000000020004" pitchFamily="2" charset="0"/>
              </a:defRPr>
            </a:lvl1pPr>
            <a:lvl2pPr marL="4572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2pPr>
            <a:lvl3pPr marL="9144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3pPr>
            <a:lvl4pPr marL="13716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4pPr>
            <a:lvl5pPr marL="18288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1" name="Text Placeholder 17">
            <a:extLst>
              <a:ext uri="{FF2B5EF4-FFF2-40B4-BE49-F238E27FC236}">
                <a16:creationId xmlns:a16="http://schemas.microsoft.com/office/drawing/2014/main" id="{8B832DBA-39FA-0B56-56FA-5C82A41163E5}"/>
              </a:ext>
            </a:extLst>
          </p:cNvPr>
          <p:cNvSpPr>
            <a:spLocks noGrp="1" noChangeAspect="1"/>
          </p:cNvSpPr>
          <p:nvPr>
            <p:ph type="body" sz="quarter" idx="20" hasCustomPrompt="1"/>
          </p:nvPr>
        </p:nvSpPr>
        <p:spPr>
          <a:xfrm rot="10800000">
            <a:off x="7070564" y="2601000"/>
            <a:ext cx="289356" cy="82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32" name="Text Placeholder 17">
            <a:extLst>
              <a:ext uri="{FF2B5EF4-FFF2-40B4-BE49-F238E27FC236}">
                <a16:creationId xmlns:a16="http://schemas.microsoft.com/office/drawing/2014/main" id="{C1F4DB5F-58F8-9CB9-82E1-88B1955D67F2}"/>
              </a:ext>
            </a:extLst>
          </p:cNvPr>
          <p:cNvSpPr>
            <a:spLocks noGrp="1" noChangeAspect="1"/>
          </p:cNvSpPr>
          <p:nvPr>
            <p:ph type="body" sz="quarter" idx="21" hasCustomPrompt="1"/>
          </p:nvPr>
        </p:nvSpPr>
        <p:spPr>
          <a:xfrm>
            <a:off x="4815694" y="2601000"/>
            <a:ext cx="289356" cy="82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5A1471A4-E20E-27C8-D3CC-F9A4A7E269D2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5131945" y="3917487"/>
            <a:ext cx="1938618" cy="1221709"/>
          </a:xfrm>
        </p:spPr>
        <p:txBody>
          <a:bodyPr numCol="1" spcCol="360000"/>
          <a:lstStyle>
            <a:lvl1pPr marL="0" indent="0" algn="ctr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1pPr>
            <a:lvl2pPr marL="4572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2pPr>
            <a:lvl3pPr marL="9144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3pPr>
            <a:lvl4pPr marL="13716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4pPr>
            <a:lvl5pPr marL="18288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5pPr>
          </a:lstStyle>
          <a:p>
            <a:pPr lvl="0"/>
            <a:r>
              <a:rPr lang="en-GB"/>
              <a:t>Click to edit</a:t>
            </a:r>
            <a:endParaRPr lang="en-US"/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DC4B4FF0-EDD3-BF12-C912-B232B6E44B7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131945" y="3537571"/>
            <a:ext cx="1938618" cy="271343"/>
          </a:xfrm>
        </p:spPr>
        <p:txBody>
          <a:bodyPr lIns="0" tIns="0" rIns="0" bIns="0" anchor="ctr" anchorCtr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b="0" i="0" cap="none" baseline="0">
                <a:solidFill>
                  <a:schemeClr val="tx2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815043F8-F828-4D8E-DA68-4E7360FC6E6B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9096710" y="2601001"/>
            <a:ext cx="1938618" cy="827999"/>
          </a:xfrm>
        </p:spPr>
        <p:txBody>
          <a:bodyPr tIns="0" rIns="0" bIns="180000" numCol="1" spcCol="360000" anchor="ctr" anchorCtr="0"/>
          <a:lstStyle>
            <a:lvl1pPr marL="0" indent="0" algn="ctr">
              <a:lnSpc>
                <a:spcPct val="120000"/>
              </a:lnSpc>
              <a:buFont typeface="Arial" panose="020B0604020202020204" pitchFamily="34" charset="0"/>
              <a:buNone/>
              <a:defRPr sz="7200" b="0" i="0">
                <a:latin typeface="+mj-lt"/>
                <a:cs typeface="Inter" panose="02000503000000020004" pitchFamily="2" charset="0"/>
              </a:defRPr>
            </a:lvl1pPr>
            <a:lvl2pPr marL="4572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2pPr>
            <a:lvl3pPr marL="9144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3pPr>
            <a:lvl4pPr marL="13716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4pPr>
            <a:lvl5pPr marL="18288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6" name="Text Placeholder 17">
            <a:extLst>
              <a:ext uri="{FF2B5EF4-FFF2-40B4-BE49-F238E27FC236}">
                <a16:creationId xmlns:a16="http://schemas.microsoft.com/office/drawing/2014/main" id="{4A8EE957-2B25-1442-417B-DD28089306F1}"/>
              </a:ext>
            </a:extLst>
          </p:cNvPr>
          <p:cNvSpPr>
            <a:spLocks noGrp="1" noChangeAspect="1"/>
          </p:cNvSpPr>
          <p:nvPr>
            <p:ph type="body" sz="quarter" idx="25" hasCustomPrompt="1"/>
          </p:nvPr>
        </p:nvSpPr>
        <p:spPr>
          <a:xfrm rot="10800000">
            <a:off x="11035329" y="2601000"/>
            <a:ext cx="289356" cy="82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37" name="Text Placeholder 17">
            <a:extLst>
              <a:ext uri="{FF2B5EF4-FFF2-40B4-BE49-F238E27FC236}">
                <a16:creationId xmlns:a16="http://schemas.microsoft.com/office/drawing/2014/main" id="{CD9DE536-137E-6A0A-7E45-297ABFDC3C56}"/>
              </a:ext>
            </a:extLst>
          </p:cNvPr>
          <p:cNvSpPr>
            <a:spLocks noGrp="1" noChangeAspect="1"/>
          </p:cNvSpPr>
          <p:nvPr>
            <p:ph type="body" sz="quarter" idx="26" hasCustomPrompt="1"/>
          </p:nvPr>
        </p:nvSpPr>
        <p:spPr>
          <a:xfrm>
            <a:off x="8780459" y="2601000"/>
            <a:ext cx="289356" cy="82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1A5796FF-9F0A-A570-CF3B-D626BABFBED8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9096710" y="3917487"/>
            <a:ext cx="1938618" cy="1221709"/>
          </a:xfrm>
        </p:spPr>
        <p:txBody>
          <a:bodyPr numCol="1" spcCol="360000"/>
          <a:lstStyle>
            <a:lvl1pPr marL="0" indent="0" algn="ctr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1pPr>
            <a:lvl2pPr marL="4572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2pPr>
            <a:lvl3pPr marL="9144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3pPr>
            <a:lvl4pPr marL="13716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4pPr>
            <a:lvl5pPr marL="18288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5pPr>
          </a:lstStyle>
          <a:p>
            <a:pPr lvl="0"/>
            <a:r>
              <a:rPr lang="en-GB"/>
              <a:t>Click to edit</a:t>
            </a:r>
            <a:endParaRPr lang="en-US"/>
          </a:p>
        </p:txBody>
      </p:sp>
      <p:sp>
        <p:nvSpPr>
          <p:cNvPr id="39" name="Text Placeholder 8">
            <a:extLst>
              <a:ext uri="{FF2B5EF4-FFF2-40B4-BE49-F238E27FC236}">
                <a16:creationId xmlns:a16="http://schemas.microsoft.com/office/drawing/2014/main" id="{1CBF8B33-C735-2C8F-FA6D-8137D3CBEA6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96710" y="3537571"/>
            <a:ext cx="1938618" cy="271343"/>
          </a:xfrm>
        </p:spPr>
        <p:txBody>
          <a:bodyPr lIns="0" tIns="0" rIns="0" bIns="0" anchor="ctr" anchorCtr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b="0" i="0" cap="none" baseline="0">
                <a:solidFill>
                  <a:schemeClr val="tx2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B491BA1C-8C19-7826-CA6C-2F81D4C2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32ECED2F-D942-70E7-1954-10A72D018C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9409" y="1078771"/>
            <a:ext cx="9359910" cy="510047"/>
          </a:xfrm>
        </p:spPr>
        <p:txBody>
          <a:bodyPr lIns="0" tIns="0" rIns="0" bIns="0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EFB3F02-1B34-4A97-D3F7-29E73C0187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92827"/>
            <a:ext cx="9359910" cy="785944"/>
          </a:xfrm>
        </p:spPr>
        <p:txBody>
          <a:bodyPr lIns="0">
            <a:noAutofit/>
          </a:bodyPr>
          <a:lstStyle>
            <a:lvl1pPr>
              <a:defRPr sz="3600"/>
            </a:lvl1pPr>
          </a:lstStyle>
          <a:p>
            <a:r>
              <a:rPr lang="en-US"/>
              <a:t>Section Header Here</a:t>
            </a:r>
          </a:p>
        </p:txBody>
      </p:sp>
    </p:spTree>
    <p:extLst>
      <p:ext uri="{BB962C8B-B14F-4D97-AF65-F5344CB8AC3E}">
        <p14:creationId xmlns:p14="http://schemas.microsoft.com/office/powerpoint/2010/main" val="13517856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9E524F-2198-235B-82B1-1B885D7554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46F0317C-A42D-44B5-568F-9759C42CF2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9409" y="1078771"/>
            <a:ext cx="11500862" cy="510047"/>
          </a:xfrm>
        </p:spPr>
        <p:txBody>
          <a:bodyPr lIns="0" tIns="0" rIns="0" bIns="0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AEFA83C-62B4-F2AE-ABA2-00F102625F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92827"/>
            <a:ext cx="9359910" cy="785944"/>
          </a:xfrm>
        </p:spPr>
        <p:txBody>
          <a:bodyPr lIns="0">
            <a:noAutofit/>
          </a:bodyPr>
          <a:lstStyle>
            <a:lvl1pPr>
              <a:defRPr sz="3600"/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AD0C4B-7D24-7C93-AAEF-CA97BA897D6C}"/>
              </a:ext>
            </a:extLst>
          </p:cNvPr>
          <p:cNvSpPr/>
          <p:nvPr userDrawn="1"/>
        </p:nvSpPr>
        <p:spPr>
          <a:xfrm>
            <a:off x="429410" y="1864715"/>
            <a:ext cx="2452014" cy="275012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AF6728-40C3-EAE9-6C73-01B3CD8C8957}"/>
              </a:ext>
            </a:extLst>
          </p:cNvPr>
          <p:cNvSpPr/>
          <p:nvPr userDrawn="1"/>
        </p:nvSpPr>
        <p:spPr>
          <a:xfrm>
            <a:off x="3389799" y="1864715"/>
            <a:ext cx="2452014" cy="275012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AB901B-8A11-7D06-4E42-FA46042A87CD}"/>
              </a:ext>
            </a:extLst>
          </p:cNvPr>
          <p:cNvSpPr/>
          <p:nvPr userDrawn="1"/>
        </p:nvSpPr>
        <p:spPr>
          <a:xfrm>
            <a:off x="6350188" y="1864715"/>
            <a:ext cx="2452014" cy="275012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72B81F-CCD9-3951-C843-72FFFCC05577}"/>
              </a:ext>
            </a:extLst>
          </p:cNvPr>
          <p:cNvSpPr/>
          <p:nvPr userDrawn="1"/>
        </p:nvSpPr>
        <p:spPr>
          <a:xfrm>
            <a:off x="9310576" y="1864715"/>
            <a:ext cx="2452014" cy="275012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2C814337-00E4-91E9-E142-4C65E9229116}"/>
              </a:ext>
            </a:extLst>
          </p:cNvPr>
          <p:cNvSpPr>
            <a:spLocks noChangeAspect="1"/>
          </p:cNvSpPr>
          <p:nvPr userDrawn="1"/>
        </p:nvSpPr>
        <p:spPr>
          <a:xfrm rot="16200000">
            <a:off x="1535149" y="3672293"/>
            <a:ext cx="240534" cy="2452014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7F86AAA7-5291-B646-3D30-FC9DA4904760}"/>
              </a:ext>
            </a:extLst>
          </p:cNvPr>
          <p:cNvSpPr>
            <a:spLocks noChangeAspect="1"/>
          </p:cNvSpPr>
          <p:nvPr userDrawn="1"/>
        </p:nvSpPr>
        <p:spPr>
          <a:xfrm rot="16200000">
            <a:off x="4495539" y="3672293"/>
            <a:ext cx="240534" cy="2452014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C5937B04-71DF-AF6C-8C45-5A2AA0EE71F0}"/>
              </a:ext>
            </a:extLst>
          </p:cNvPr>
          <p:cNvSpPr>
            <a:spLocks noChangeAspect="1"/>
          </p:cNvSpPr>
          <p:nvPr userDrawn="1"/>
        </p:nvSpPr>
        <p:spPr>
          <a:xfrm rot="16200000">
            <a:off x="7455928" y="3672293"/>
            <a:ext cx="240534" cy="2452014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9399B31-D9EE-C288-27D1-65625FAFE421}"/>
              </a:ext>
            </a:extLst>
          </p:cNvPr>
          <p:cNvSpPr>
            <a:spLocks noChangeAspect="1"/>
          </p:cNvSpPr>
          <p:nvPr userDrawn="1"/>
        </p:nvSpPr>
        <p:spPr>
          <a:xfrm rot="16200000">
            <a:off x="10416316" y="3672293"/>
            <a:ext cx="240534" cy="2452014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657943C6-BF3C-32E3-60B1-2F384ED4CC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9409" y="5207344"/>
            <a:ext cx="2452014" cy="510047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FDA70BD3-1D37-9373-4E00-9264F5FBA81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89799" y="5207344"/>
            <a:ext cx="2452014" cy="510047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096BE3EA-8F81-64F8-A9AD-334062C963B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50188" y="5207344"/>
            <a:ext cx="2452014" cy="510047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13B9C3B0-EAD3-71DF-5CFF-EF66A95272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310576" y="5207344"/>
            <a:ext cx="2452014" cy="510047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D075E84F-53B5-0B9B-EDED-BDA5AB22AC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1177" y="3615092"/>
            <a:ext cx="2147778" cy="1001078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4182BB7C-0398-5909-2E84-646B8D3B13E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31567" y="3615092"/>
            <a:ext cx="2147778" cy="1001078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571B29F7-5F41-8F41-A5D5-51BAC67246D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91956" y="3615092"/>
            <a:ext cx="2147778" cy="1001078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04E5672D-CD1E-BDE7-EEFC-6FF35AF6DA8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452344" y="3615092"/>
            <a:ext cx="2147778" cy="1001078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F823976E-535C-3EA7-9983-A0FC9BD2FE3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29408" y="2897177"/>
            <a:ext cx="2452014" cy="504950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2400" b="0" i="0" cap="none" baseline="0">
                <a:solidFill>
                  <a:schemeClr val="accent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Header Here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F0ED0B06-0CBC-22CA-2499-B96B6F12EEF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389798" y="2897177"/>
            <a:ext cx="2452014" cy="504950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2400" b="0" i="0" cap="none" baseline="0">
                <a:solidFill>
                  <a:schemeClr val="accent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Header Here</a:t>
            </a:r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059B1B19-1F8A-B6C3-F487-1843C410840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50187" y="2897177"/>
            <a:ext cx="2452014" cy="504950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2400" b="0" i="0" cap="none" baseline="0">
                <a:solidFill>
                  <a:schemeClr val="accent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Header Here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F8DAD523-1603-CB35-1DA4-590ABF38EA9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310575" y="2897177"/>
            <a:ext cx="2452014" cy="504950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2400" b="0" i="0" cap="none" baseline="0">
                <a:solidFill>
                  <a:schemeClr val="accent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Header Here</a:t>
            </a:r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A5EC8AE2-F96B-3F7A-FA11-84EE0BD42F84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384746" y="2132274"/>
            <a:ext cx="541337" cy="541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29" name="Picture Placeholder 27">
            <a:extLst>
              <a:ext uri="{FF2B5EF4-FFF2-40B4-BE49-F238E27FC236}">
                <a16:creationId xmlns:a16="http://schemas.microsoft.com/office/drawing/2014/main" id="{41F805C0-0B7B-94E4-83C3-92A400159FD4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4345136" y="2132274"/>
            <a:ext cx="541337" cy="541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30" name="Picture Placeholder 27">
            <a:extLst>
              <a:ext uri="{FF2B5EF4-FFF2-40B4-BE49-F238E27FC236}">
                <a16:creationId xmlns:a16="http://schemas.microsoft.com/office/drawing/2014/main" id="{8BADD51A-496F-3877-7135-933EA12AE1D1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305525" y="2132274"/>
            <a:ext cx="541337" cy="541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31" name="Picture Placeholder 27">
            <a:extLst>
              <a:ext uri="{FF2B5EF4-FFF2-40B4-BE49-F238E27FC236}">
                <a16:creationId xmlns:a16="http://schemas.microsoft.com/office/drawing/2014/main" id="{9E144412-0571-2A6A-1FB6-F6DDA94C42D8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0265917" y="2131806"/>
            <a:ext cx="541337" cy="541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05860853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9E524F-2198-235B-82B1-1B885D7554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46F0317C-A42D-44B5-568F-9759C42CF2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9409" y="1078771"/>
            <a:ext cx="11333179" cy="510047"/>
          </a:xfrm>
        </p:spPr>
        <p:txBody>
          <a:bodyPr lIns="0" tIns="0" rIns="0" bIns="0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AEFA83C-62B4-F2AE-ABA2-00F102625F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92827"/>
            <a:ext cx="9359910" cy="785944"/>
          </a:xfrm>
        </p:spPr>
        <p:txBody>
          <a:bodyPr lIns="0">
            <a:noAutofit/>
          </a:bodyPr>
          <a:lstStyle>
            <a:lvl1pPr>
              <a:defRPr sz="3600"/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AD0C4B-7D24-7C93-AAEF-CA97BA897D6C}"/>
              </a:ext>
            </a:extLst>
          </p:cNvPr>
          <p:cNvSpPr/>
          <p:nvPr userDrawn="1"/>
        </p:nvSpPr>
        <p:spPr>
          <a:xfrm>
            <a:off x="429408" y="2053935"/>
            <a:ext cx="3299073" cy="3725294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AF6728-40C3-EAE9-6C73-01B3CD8C8957}"/>
              </a:ext>
            </a:extLst>
          </p:cNvPr>
          <p:cNvSpPr/>
          <p:nvPr userDrawn="1"/>
        </p:nvSpPr>
        <p:spPr>
          <a:xfrm>
            <a:off x="4446462" y="2053935"/>
            <a:ext cx="3299073" cy="3725294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AB901B-8A11-7D06-4E42-FA46042A87CD}"/>
              </a:ext>
            </a:extLst>
          </p:cNvPr>
          <p:cNvSpPr/>
          <p:nvPr userDrawn="1"/>
        </p:nvSpPr>
        <p:spPr>
          <a:xfrm>
            <a:off x="8463516" y="2053935"/>
            <a:ext cx="3299073" cy="3725294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D075E84F-53B5-0B9B-EDED-BDA5AB22AC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1427" y="3804312"/>
            <a:ext cx="2902688" cy="1001078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4182BB7C-0398-5909-2E84-646B8D3B13E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77306" y="3804312"/>
            <a:ext cx="2875672" cy="1001078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571B29F7-5F41-8F41-A5D5-51BAC67246D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65535" y="3804312"/>
            <a:ext cx="2902688" cy="1001078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F823976E-535C-3EA7-9983-A0FC9BD2FE3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29408" y="3086397"/>
            <a:ext cx="3299072" cy="504950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2400" b="0" i="0" cap="none" baseline="0">
                <a:solidFill>
                  <a:schemeClr val="accent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Header Here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F0ED0B06-0CBC-22CA-2499-B96B6F12EEF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77167" y="3086397"/>
            <a:ext cx="3268367" cy="504950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2400" b="0" i="0" cap="none" baseline="0">
                <a:solidFill>
                  <a:schemeClr val="accent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Header Here</a:t>
            </a:r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059B1B19-1F8A-B6C3-F487-1843C410840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63516" y="3086397"/>
            <a:ext cx="3299072" cy="504950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2400" b="0" i="0" cap="none" baseline="0">
                <a:solidFill>
                  <a:schemeClr val="accent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Header Here</a:t>
            </a:r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A5EC8AE2-F96B-3F7A-FA11-84EE0BD42F84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808275" y="2321494"/>
            <a:ext cx="541337" cy="541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29" name="Picture Placeholder 27">
            <a:extLst>
              <a:ext uri="{FF2B5EF4-FFF2-40B4-BE49-F238E27FC236}">
                <a16:creationId xmlns:a16="http://schemas.microsoft.com/office/drawing/2014/main" id="{41F805C0-0B7B-94E4-83C3-92A400159FD4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5825329" y="2321494"/>
            <a:ext cx="541337" cy="541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30" name="Picture Placeholder 27">
            <a:extLst>
              <a:ext uri="{FF2B5EF4-FFF2-40B4-BE49-F238E27FC236}">
                <a16:creationId xmlns:a16="http://schemas.microsoft.com/office/drawing/2014/main" id="{8BADD51A-496F-3877-7135-933EA12AE1D1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9842383" y="2321494"/>
            <a:ext cx="541337" cy="541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51453562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F6891E1-892B-BEB2-6BD5-9C18184DDD51}"/>
              </a:ext>
            </a:extLst>
          </p:cNvPr>
          <p:cNvSpPr/>
          <p:nvPr userDrawn="1"/>
        </p:nvSpPr>
        <p:spPr>
          <a:xfrm>
            <a:off x="429409" y="2072738"/>
            <a:ext cx="3185661" cy="368949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52D905-0AA1-AA5F-6642-7748E7F7AA1B}"/>
              </a:ext>
            </a:extLst>
          </p:cNvPr>
          <p:cNvSpPr/>
          <p:nvPr userDrawn="1"/>
        </p:nvSpPr>
        <p:spPr>
          <a:xfrm>
            <a:off x="4503169" y="2072737"/>
            <a:ext cx="3185661" cy="368949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F1E4DB-A09F-1283-DC67-5FED5AC5C002}"/>
              </a:ext>
            </a:extLst>
          </p:cNvPr>
          <p:cNvSpPr/>
          <p:nvPr userDrawn="1"/>
        </p:nvSpPr>
        <p:spPr>
          <a:xfrm>
            <a:off x="8576929" y="2127595"/>
            <a:ext cx="3185661" cy="368949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35185-9781-69ED-14AE-F22369B469E1}"/>
              </a:ext>
            </a:extLst>
          </p:cNvPr>
          <p:cNvSpPr txBox="1"/>
          <p:nvPr userDrawn="1"/>
        </p:nvSpPr>
        <p:spPr>
          <a:xfrm>
            <a:off x="778933" y="-1049867"/>
            <a:ext cx="1847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l">
              <a:buNone/>
            </a:pPr>
            <a:endParaRPr lang="en-US" b="0" i="0">
              <a:latin typeface="Inter" panose="02000503000000020004" pitchFamily="2" charset="0"/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67ABCD4B-F713-BE7B-F58C-E0B928286BF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9409" y="1078771"/>
            <a:ext cx="11500862" cy="510047"/>
          </a:xfrm>
        </p:spPr>
        <p:txBody>
          <a:bodyPr lIns="0" tIns="0" rIns="0" bIns="0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67B01E40-BE3A-27B8-C533-CD8A3D557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93987CD-412F-2B41-02A6-7549925587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92827"/>
            <a:ext cx="9359910" cy="785944"/>
          </a:xfrm>
        </p:spPr>
        <p:txBody>
          <a:bodyPr lIns="0">
            <a:noAutofit/>
          </a:bodyPr>
          <a:lstStyle>
            <a:lvl1pPr>
              <a:defRPr sz="3600"/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CC36DE0-F95A-D67D-3379-4D993ED0E1A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7063" y="2304036"/>
            <a:ext cx="2265362" cy="520700"/>
          </a:xfrm>
        </p:spPr>
        <p:txBody>
          <a:bodyPr anchor="ctr"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C340D740-2CDA-BB9E-C1D0-65076ED153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7063" y="2824736"/>
            <a:ext cx="2265362" cy="2954493"/>
          </a:xfrm>
        </p:spPr>
        <p:txBody>
          <a:bodyPr anchor="ctr">
            <a:noAutofit/>
          </a:bodyPr>
          <a:lstStyle>
            <a:lvl1pPr marL="0" indent="0">
              <a:buNone/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Callout Goes Here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5EDC4957-C822-40D7-7503-9D8440F4049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34837" y="2304036"/>
            <a:ext cx="2265362" cy="520700"/>
          </a:xfrm>
        </p:spPr>
        <p:txBody>
          <a:bodyPr anchor="ctr"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DE67E9B6-ED6B-1217-C24C-A0A33F5AAA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34837" y="2824736"/>
            <a:ext cx="2265362" cy="2954493"/>
          </a:xfrm>
        </p:spPr>
        <p:txBody>
          <a:bodyPr anchor="ctr">
            <a:noAutofit/>
          </a:bodyPr>
          <a:lstStyle>
            <a:lvl1pPr marL="0" indent="0">
              <a:buNone/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Callout Goes Here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B7D01560-6BA6-7BC4-F20F-005A38AFA69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842611" y="2304036"/>
            <a:ext cx="2265362" cy="520700"/>
          </a:xfrm>
        </p:spPr>
        <p:txBody>
          <a:bodyPr anchor="ctr"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ABFBCC89-98E6-5EC9-EA1D-811D9C4A287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842611" y="2824736"/>
            <a:ext cx="2265362" cy="2954493"/>
          </a:xfrm>
        </p:spPr>
        <p:txBody>
          <a:bodyPr anchor="ctr">
            <a:noAutofit/>
          </a:bodyPr>
          <a:lstStyle>
            <a:lvl1pPr marL="0" indent="0">
              <a:buNone/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Callout Goes Here</a:t>
            </a:r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4E07E4B9-4566-0012-AF5E-B7C3CB78C835}"/>
              </a:ext>
            </a:extLst>
          </p:cNvPr>
          <p:cNvSpPr>
            <a:spLocks noChangeAspect="1"/>
          </p:cNvSpPr>
          <p:nvPr userDrawn="1"/>
        </p:nvSpPr>
        <p:spPr>
          <a:xfrm rot="10800000">
            <a:off x="3880752" y="2406653"/>
            <a:ext cx="340243" cy="3021664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4E1C378D-0E8D-5951-083D-59E6484402EE}"/>
              </a:ext>
            </a:extLst>
          </p:cNvPr>
          <p:cNvSpPr>
            <a:spLocks noChangeAspect="1"/>
          </p:cNvSpPr>
          <p:nvPr userDrawn="1"/>
        </p:nvSpPr>
        <p:spPr>
          <a:xfrm rot="10800000">
            <a:off x="7972559" y="2406653"/>
            <a:ext cx="340243" cy="3021664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3779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9A481AAB-BE59-C456-B4CE-FDD66647E9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7326" y="558209"/>
            <a:ext cx="5608666" cy="2870787"/>
          </a:xfrm>
        </p:spPr>
        <p:txBody>
          <a:bodyPr anchor="ctr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Insert </a:t>
            </a:r>
            <a:br>
              <a:rPr lang="en-US"/>
            </a:br>
            <a:r>
              <a:rPr lang="en-US"/>
              <a:t>Text Here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A1E6803E-83EA-5842-AE6E-D14AD4EC8D5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2031" y="558209"/>
            <a:ext cx="5608666" cy="2870787"/>
          </a:xfrm>
        </p:spPr>
        <p:txBody>
          <a:bodyPr anchor="ctr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Insert </a:t>
            </a:r>
            <a:br>
              <a:rPr lang="en-US"/>
            </a:br>
            <a:r>
              <a:rPr lang="en-US"/>
              <a:t>Text Here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ABB8ABED-0668-1456-60B4-98753D1F19E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7326" y="3428996"/>
            <a:ext cx="5608666" cy="2870787"/>
          </a:xfrm>
        </p:spPr>
        <p:txBody>
          <a:bodyPr anchor="ctr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Insert </a:t>
            </a:r>
            <a:br>
              <a:rPr lang="en-US"/>
            </a:br>
            <a:r>
              <a:rPr lang="en-US"/>
              <a:t>Text Here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356002E6-7822-59DE-4893-954BC66FEC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2031" y="3428996"/>
            <a:ext cx="5608666" cy="2870787"/>
          </a:xfrm>
        </p:spPr>
        <p:txBody>
          <a:bodyPr anchor="ctr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Insert </a:t>
            </a:r>
            <a:br>
              <a:rPr lang="en-US"/>
            </a:br>
            <a:r>
              <a:rPr lang="en-US"/>
              <a:t>Text Here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90F17D-B09B-77B2-D4FA-ECAA70BD10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B027EB0-A9FD-424B-96C8-67A3218A7B1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558209"/>
            <a:ext cx="0" cy="574158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96FAA36-97F6-39BA-EBA7-198EAA09E270}"/>
              </a:ext>
            </a:extLst>
          </p:cNvPr>
          <p:cNvCxnSpPr>
            <a:cxnSpLocks/>
          </p:cNvCxnSpPr>
          <p:nvPr userDrawn="1"/>
        </p:nvCxnSpPr>
        <p:spPr>
          <a:xfrm flipH="1">
            <a:off x="487326" y="3429000"/>
            <a:ext cx="1121734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57A03D1-1F11-BB37-1696-8FC1937A5EA8}"/>
              </a:ext>
            </a:extLst>
          </p:cNvPr>
          <p:cNvSpPr/>
          <p:nvPr userDrawn="1"/>
        </p:nvSpPr>
        <p:spPr>
          <a:xfrm>
            <a:off x="5352608" y="2685608"/>
            <a:ext cx="1486784" cy="14867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C9E7296-5AAF-6CA5-5592-9B3E57542B6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00675" y="2786063"/>
            <a:ext cx="1382713" cy="1285875"/>
          </a:xfrm>
        </p:spPr>
        <p:txBody>
          <a:bodyPr anchor="ctr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Insert </a:t>
            </a:r>
            <a:br>
              <a:rPr lang="en-US"/>
            </a:b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2631160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A0727E6-D4AE-1CFC-79FA-F9F9E21544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92827"/>
            <a:ext cx="9359910" cy="785944"/>
          </a:xfrm>
        </p:spPr>
        <p:txBody>
          <a:bodyPr lIns="0">
            <a:noAutofit/>
          </a:bodyPr>
          <a:lstStyle>
            <a:lvl1pPr>
              <a:defRPr sz="3600"/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61A28850-B68B-04AD-4BFD-52509EEDA6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9409" y="1078771"/>
            <a:ext cx="11500862" cy="510047"/>
          </a:xfrm>
        </p:spPr>
        <p:txBody>
          <a:bodyPr lIns="0" tIns="0" rIns="0" bIns="0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  <p:sp>
        <p:nvSpPr>
          <p:cNvPr id="6" name="Content Placeholder 34">
            <a:extLst>
              <a:ext uri="{FF2B5EF4-FFF2-40B4-BE49-F238E27FC236}">
                <a16:creationId xmlns:a16="http://schemas.microsoft.com/office/drawing/2014/main" id="{8FB7AE84-9A88-821D-FA7D-8AD5F29F6653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1581511" y="2691049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8" name="Content Placeholder 36">
            <a:extLst>
              <a:ext uri="{FF2B5EF4-FFF2-40B4-BE49-F238E27FC236}">
                <a16:creationId xmlns:a16="http://schemas.microsoft.com/office/drawing/2014/main" id="{19B236BA-98AA-B3A3-DCC9-D65376500307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1581511" y="4193626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10" name="Content Placeholder 38">
            <a:extLst>
              <a:ext uri="{FF2B5EF4-FFF2-40B4-BE49-F238E27FC236}">
                <a16:creationId xmlns:a16="http://schemas.microsoft.com/office/drawing/2014/main" id="{464A2639-72C9-7955-15DD-65639C25C0BB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5446929" y="2691049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12" name="Content Placeholder 40">
            <a:extLst>
              <a:ext uri="{FF2B5EF4-FFF2-40B4-BE49-F238E27FC236}">
                <a16:creationId xmlns:a16="http://schemas.microsoft.com/office/drawing/2014/main" id="{F00A301D-459D-C5E8-D25C-6DB1796A1E23}"/>
              </a:ext>
            </a:extLst>
          </p:cNvPr>
          <p:cNvSpPr>
            <a:spLocks noGrp="1"/>
          </p:cNvSpPr>
          <p:nvPr>
            <p:ph idx="29"/>
          </p:nvPr>
        </p:nvSpPr>
        <p:spPr>
          <a:xfrm>
            <a:off x="5446929" y="4193626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14" name="Content Placeholder 42">
            <a:extLst>
              <a:ext uri="{FF2B5EF4-FFF2-40B4-BE49-F238E27FC236}">
                <a16:creationId xmlns:a16="http://schemas.microsoft.com/office/drawing/2014/main" id="{ACF3CC3D-D8FF-372D-4D89-27E902DE8ADD}"/>
              </a:ext>
            </a:extLst>
          </p:cNvPr>
          <p:cNvSpPr>
            <a:spLocks noGrp="1"/>
          </p:cNvSpPr>
          <p:nvPr>
            <p:ph idx="31"/>
          </p:nvPr>
        </p:nvSpPr>
        <p:spPr>
          <a:xfrm>
            <a:off x="9312347" y="2691049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16" name="Content Placeholder 44">
            <a:extLst>
              <a:ext uri="{FF2B5EF4-FFF2-40B4-BE49-F238E27FC236}">
                <a16:creationId xmlns:a16="http://schemas.microsoft.com/office/drawing/2014/main" id="{D7E0455E-ED95-68CA-410F-31010AE8D0C0}"/>
              </a:ext>
            </a:extLst>
          </p:cNvPr>
          <p:cNvSpPr>
            <a:spLocks noGrp="1"/>
          </p:cNvSpPr>
          <p:nvPr>
            <p:ph idx="33"/>
          </p:nvPr>
        </p:nvSpPr>
        <p:spPr>
          <a:xfrm>
            <a:off x="9312347" y="4159631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pic>
        <p:nvPicPr>
          <p:cNvPr id="17" name="Picture Placeholder 46" descr="Blueprint outline">
            <a:extLst>
              <a:ext uri="{FF2B5EF4-FFF2-40B4-BE49-F238E27FC236}">
                <a16:creationId xmlns:a16="http://schemas.microsoft.com/office/drawing/2014/main" id="{5C566ED9-979C-CA97-3025-FB8E3127DF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28368" y="2832870"/>
            <a:ext cx="697908" cy="697908"/>
          </a:xfrm>
          <a:prstGeom prst="rect">
            <a:avLst/>
          </a:prstGeom>
        </p:spPr>
      </p:pic>
      <p:pic>
        <p:nvPicPr>
          <p:cNvPr id="18" name="Picture Placeholder 46" descr="Blueprint outline">
            <a:extLst>
              <a:ext uri="{FF2B5EF4-FFF2-40B4-BE49-F238E27FC236}">
                <a16:creationId xmlns:a16="http://schemas.microsoft.com/office/drawing/2014/main" id="{753E1366-F519-80F9-0A1B-399473FAEB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28368" y="4240329"/>
            <a:ext cx="697908" cy="697908"/>
          </a:xfrm>
          <a:prstGeom prst="rect">
            <a:avLst/>
          </a:prstGeom>
        </p:spPr>
      </p:pic>
      <p:pic>
        <p:nvPicPr>
          <p:cNvPr id="19" name="Picture Placeholder 46" descr="Blueprint outline">
            <a:extLst>
              <a:ext uri="{FF2B5EF4-FFF2-40B4-BE49-F238E27FC236}">
                <a16:creationId xmlns:a16="http://schemas.microsoft.com/office/drawing/2014/main" id="{F1D1751B-B425-63BE-08DD-A19B0DE7C3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492156" y="2832870"/>
            <a:ext cx="697908" cy="697908"/>
          </a:xfrm>
          <a:prstGeom prst="rect">
            <a:avLst/>
          </a:prstGeom>
        </p:spPr>
      </p:pic>
      <p:pic>
        <p:nvPicPr>
          <p:cNvPr id="20" name="Picture Placeholder 46" descr="Blueprint outline">
            <a:extLst>
              <a:ext uri="{FF2B5EF4-FFF2-40B4-BE49-F238E27FC236}">
                <a16:creationId xmlns:a16="http://schemas.microsoft.com/office/drawing/2014/main" id="{BB2A57D9-EB43-FB8A-7F99-E94E6172F5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492156" y="4240329"/>
            <a:ext cx="697908" cy="697908"/>
          </a:xfrm>
          <a:prstGeom prst="rect">
            <a:avLst/>
          </a:prstGeom>
        </p:spPr>
      </p:pic>
      <p:pic>
        <p:nvPicPr>
          <p:cNvPr id="21" name="Picture Placeholder 46" descr="Blueprint outline">
            <a:extLst>
              <a:ext uri="{FF2B5EF4-FFF2-40B4-BE49-F238E27FC236}">
                <a16:creationId xmlns:a16="http://schemas.microsoft.com/office/drawing/2014/main" id="{EE1D1AC3-F17B-FA12-0A27-C255DF2BC3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55944" y="2832870"/>
            <a:ext cx="697908" cy="697908"/>
          </a:xfrm>
          <a:prstGeom prst="rect">
            <a:avLst/>
          </a:prstGeom>
        </p:spPr>
      </p:pic>
      <p:pic>
        <p:nvPicPr>
          <p:cNvPr id="22" name="Picture Placeholder 46" descr="Blueprint outline">
            <a:extLst>
              <a:ext uri="{FF2B5EF4-FFF2-40B4-BE49-F238E27FC236}">
                <a16:creationId xmlns:a16="http://schemas.microsoft.com/office/drawing/2014/main" id="{DBB0C3AD-B9C1-1B8C-5233-DDAA1509C6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55944" y="4240329"/>
            <a:ext cx="697908" cy="697908"/>
          </a:xfrm>
          <a:prstGeom prst="rect">
            <a:avLst/>
          </a:prstGeom>
        </p:spPr>
      </p:pic>
      <p:sp>
        <p:nvSpPr>
          <p:cNvPr id="23" name="Content Placeholder 34">
            <a:extLst>
              <a:ext uri="{FF2B5EF4-FFF2-40B4-BE49-F238E27FC236}">
                <a16:creationId xmlns:a16="http://schemas.microsoft.com/office/drawing/2014/main" id="{56273E3E-36A0-A66E-8AC4-8811ECA28AE3}"/>
              </a:ext>
            </a:extLst>
          </p:cNvPr>
          <p:cNvSpPr>
            <a:spLocks noGrp="1"/>
          </p:cNvSpPr>
          <p:nvPr>
            <p:ph idx="34" hasCustomPrompt="1"/>
          </p:nvPr>
        </p:nvSpPr>
        <p:spPr>
          <a:xfrm>
            <a:off x="1581510" y="3180708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4" name="Content Placeholder 34">
            <a:extLst>
              <a:ext uri="{FF2B5EF4-FFF2-40B4-BE49-F238E27FC236}">
                <a16:creationId xmlns:a16="http://schemas.microsoft.com/office/drawing/2014/main" id="{93921416-4815-F796-D2FA-F2E8EA5F54FF}"/>
              </a:ext>
            </a:extLst>
          </p:cNvPr>
          <p:cNvSpPr>
            <a:spLocks noGrp="1"/>
          </p:cNvSpPr>
          <p:nvPr>
            <p:ph idx="35" hasCustomPrompt="1"/>
          </p:nvPr>
        </p:nvSpPr>
        <p:spPr>
          <a:xfrm>
            <a:off x="5446928" y="3180708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5" name="Content Placeholder 34">
            <a:extLst>
              <a:ext uri="{FF2B5EF4-FFF2-40B4-BE49-F238E27FC236}">
                <a16:creationId xmlns:a16="http://schemas.microsoft.com/office/drawing/2014/main" id="{B02E88DF-2EBA-F141-746A-CD0B0D67819C}"/>
              </a:ext>
            </a:extLst>
          </p:cNvPr>
          <p:cNvSpPr>
            <a:spLocks noGrp="1"/>
          </p:cNvSpPr>
          <p:nvPr>
            <p:ph idx="36" hasCustomPrompt="1"/>
          </p:nvPr>
        </p:nvSpPr>
        <p:spPr>
          <a:xfrm>
            <a:off x="9312347" y="3187815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6" name="Content Placeholder 34">
            <a:extLst>
              <a:ext uri="{FF2B5EF4-FFF2-40B4-BE49-F238E27FC236}">
                <a16:creationId xmlns:a16="http://schemas.microsoft.com/office/drawing/2014/main" id="{BB2B8447-336B-E715-FDC1-FBE16DBAB884}"/>
              </a:ext>
            </a:extLst>
          </p:cNvPr>
          <p:cNvSpPr>
            <a:spLocks noGrp="1"/>
          </p:cNvSpPr>
          <p:nvPr>
            <p:ph idx="37" hasCustomPrompt="1"/>
          </p:nvPr>
        </p:nvSpPr>
        <p:spPr>
          <a:xfrm>
            <a:off x="1581510" y="4706001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7" name="Content Placeholder 34">
            <a:extLst>
              <a:ext uri="{FF2B5EF4-FFF2-40B4-BE49-F238E27FC236}">
                <a16:creationId xmlns:a16="http://schemas.microsoft.com/office/drawing/2014/main" id="{4B9A87B7-1218-49BD-5B7A-6F4AB5A9DBC5}"/>
              </a:ext>
            </a:extLst>
          </p:cNvPr>
          <p:cNvSpPr>
            <a:spLocks noGrp="1"/>
          </p:cNvSpPr>
          <p:nvPr>
            <p:ph idx="38" hasCustomPrompt="1"/>
          </p:nvPr>
        </p:nvSpPr>
        <p:spPr>
          <a:xfrm>
            <a:off x="5446928" y="4706001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8" name="Content Placeholder 34">
            <a:extLst>
              <a:ext uri="{FF2B5EF4-FFF2-40B4-BE49-F238E27FC236}">
                <a16:creationId xmlns:a16="http://schemas.microsoft.com/office/drawing/2014/main" id="{2E75F0C6-B783-B2E4-38D8-8092B0040D40}"/>
              </a:ext>
            </a:extLst>
          </p:cNvPr>
          <p:cNvSpPr>
            <a:spLocks noGrp="1"/>
          </p:cNvSpPr>
          <p:nvPr>
            <p:ph idx="39" hasCustomPrompt="1"/>
          </p:nvPr>
        </p:nvSpPr>
        <p:spPr>
          <a:xfrm>
            <a:off x="9312347" y="4713108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30" name="Slide Number Placeholder 4">
            <a:extLst>
              <a:ext uri="{FF2B5EF4-FFF2-40B4-BE49-F238E27FC236}">
                <a16:creationId xmlns:a16="http://schemas.microsoft.com/office/drawing/2014/main" id="{59995CB4-95D1-DDA6-6357-EE5BB6027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4594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A0727E6-D4AE-1CFC-79FA-F9F9E21544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92827"/>
            <a:ext cx="9359910" cy="785944"/>
          </a:xfrm>
        </p:spPr>
        <p:txBody>
          <a:bodyPr lIns="0">
            <a:noAutofit/>
          </a:bodyPr>
          <a:lstStyle>
            <a:lvl1pPr>
              <a:defRPr sz="3600"/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61A28850-B68B-04AD-4BFD-52509EEDA6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9409" y="1078771"/>
            <a:ext cx="11500862" cy="510047"/>
          </a:xfrm>
        </p:spPr>
        <p:txBody>
          <a:bodyPr lIns="0" tIns="0" rIns="0" bIns="0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  <p:sp>
        <p:nvSpPr>
          <p:cNvPr id="6" name="Content Placeholder 34">
            <a:extLst>
              <a:ext uri="{FF2B5EF4-FFF2-40B4-BE49-F238E27FC236}">
                <a16:creationId xmlns:a16="http://schemas.microsoft.com/office/drawing/2014/main" id="{8FB7AE84-9A88-821D-FA7D-8AD5F29F6653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1581511" y="2691049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8" name="Content Placeholder 36">
            <a:extLst>
              <a:ext uri="{FF2B5EF4-FFF2-40B4-BE49-F238E27FC236}">
                <a16:creationId xmlns:a16="http://schemas.microsoft.com/office/drawing/2014/main" id="{19B236BA-98AA-B3A3-DCC9-D65376500307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1581511" y="4193626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10" name="Content Placeholder 38">
            <a:extLst>
              <a:ext uri="{FF2B5EF4-FFF2-40B4-BE49-F238E27FC236}">
                <a16:creationId xmlns:a16="http://schemas.microsoft.com/office/drawing/2014/main" id="{464A2639-72C9-7955-15DD-65639C25C0BB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5446929" y="2691049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12" name="Content Placeholder 40">
            <a:extLst>
              <a:ext uri="{FF2B5EF4-FFF2-40B4-BE49-F238E27FC236}">
                <a16:creationId xmlns:a16="http://schemas.microsoft.com/office/drawing/2014/main" id="{F00A301D-459D-C5E8-D25C-6DB1796A1E23}"/>
              </a:ext>
            </a:extLst>
          </p:cNvPr>
          <p:cNvSpPr>
            <a:spLocks noGrp="1"/>
          </p:cNvSpPr>
          <p:nvPr>
            <p:ph idx="29"/>
          </p:nvPr>
        </p:nvSpPr>
        <p:spPr>
          <a:xfrm>
            <a:off x="5446929" y="4193626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14" name="Content Placeholder 42">
            <a:extLst>
              <a:ext uri="{FF2B5EF4-FFF2-40B4-BE49-F238E27FC236}">
                <a16:creationId xmlns:a16="http://schemas.microsoft.com/office/drawing/2014/main" id="{ACF3CC3D-D8FF-372D-4D89-27E902DE8ADD}"/>
              </a:ext>
            </a:extLst>
          </p:cNvPr>
          <p:cNvSpPr>
            <a:spLocks noGrp="1"/>
          </p:cNvSpPr>
          <p:nvPr>
            <p:ph idx="31"/>
          </p:nvPr>
        </p:nvSpPr>
        <p:spPr>
          <a:xfrm>
            <a:off x="9312347" y="2691049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16" name="Content Placeholder 44">
            <a:extLst>
              <a:ext uri="{FF2B5EF4-FFF2-40B4-BE49-F238E27FC236}">
                <a16:creationId xmlns:a16="http://schemas.microsoft.com/office/drawing/2014/main" id="{D7E0455E-ED95-68CA-410F-31010AE8D0C0}"/>
              </a:ext>
            </a:extLst>
          </p:cNvPr>
          <p:cNvSpPr>
            <a:spLocks noGrp="1"/>
          </p:cNvSpPr>
          <p:nvPr>
            <p:ph idx="33"/>
          </p:nvPr>
        </p:nvSpPr>
        <p:spPr>
          <a:xfrm>
            <a:off x="9312347" y="4159631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23" name="Content Placeholder 34">
            <a:extLst>
              <a:ext uri="{FF2B5EF4-FFF2-40B4-BE49-F238E27FC236}">
                <a16:creationId xmlns:a16="http://schemas.microsoft.com/office/drawing/2014/main" id="{56273E3E-36A0-A66E-8AC4-8811ECA28AE3}"/>
              </a:ext>
            </a:extLst>
          </p:cNvPr>
          <p:cNvSpPr>
            <a:spLocks noGrp="1"/>
          </p:cNvSpPr>
          <p:nvPr>
            <p:ph idx="34" hasCustomPrompt="1"/>
          </p:nvPr>
        </p:nvSpPr>
        <p:spPr>
          <a:xfrm>
            <a:off x="1581510" y="3180708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4" name="Content Placeholder 34">
            <a:extLst>
              <a:ext uri="{FF2B5EF4-FFF2-40B4-BE49-F238E27FC236}">
                <a16:creationId xmlns:a16="http://schemas.microsoft.com/office/drawing/2014/main" id="{93921416-4815-F796-D2FA-F2E8EA5F54FF}"/>
              </a:ext>
            </a:extLst>
          </p:cNvPr>
          <p:cNvSpPr>
            <a:spLocks noGrp="1"/>
          </p:cNvSpPr>
          <p:nvPr>
            <p:ph idx="35" hasCustomPrompt="1"/>
          </p:nvPr>
        </p:nvSpPr>
        <p:spPr>
          <a:xfrm>
            <a:off x="5446928" y="3180708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5" name="Content Placeholder 34">
            <a:extLst>
              <a:ext uri="{FF2B5EF4-FFF2-40B4-BE49-F238E27FC236}">
                <a16:creationId xmlns:a16="http://schemas.microsoft.com/office/drawing/2014/main" id="{B02E88DF-2EBA-F141-746A-CD0B0D67819C}"/>
              </a:ext>
            </a:extLst>
          </p:cNvPr>
          <p:cNvSpPr>
            <a:spLocks noGrp="1"/>
          </p:cNvSpPr>
          <p:nvPr>
            <p:ph idx="36" hasCustomPrompt="1"/>
          </p:nvPr>
        </p:nvSpPr>
        <p:spPr>
          <a:xfrm>
            <a:off x="9312347" y="3187815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6" name="Content Placeholder 34">
            <a:extLst>
              <a:ext uri="{FF2B5EF4-FFF2-40B4-BE49-F238E27FC236}">
                <a16:creationId xmlns:a16="http://schemas.microsoft.com/office/drawing/2014/main" id="{BB2B8447-336B-E715-FDC1-FBE16DBAB884}"/>
              </a:ext>
            </a:extLst>
          </p:cNvPr>
          <p:cNvSpPr>
            <a:spLocks noGrp="1"/>
          </p:cNvSpPr>
          <p:nvPr>
            <p:ph idx="37" hasCustomPrompt="1"/>
          </p:nvPr>
        </p:nvSpPr>
        <p:spPr>
          <a:xfrm>
            <a:off x="1581510" y="4706001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7" name="Content Placeholder 34">
            <a:extLst>
              <a:ext uri="{FF2B5EF4-FFF2-40B4-BE49-F238E27FC236}">
                <a16:creationId xmlns:a16="http://schemas.microsoft.com/office/drawing/2014/main" id="{4B9A87B7-1218-49BD-5B7A-6F4AB5A9DBC5}"/>
              </a:ext>
            </a:extLst>
          </p:cNvPr>
          <p:cNvSpPr>
            <a:spLocks noGrp="1"/>
          </p:cNvSpPr>
          <p:nvPr>
            <p:ph idx="38" hasCustomPrompt="1"/>
          </p:nvPr>
        </p:nvSpPr>
        <p:spPr>
          <a:xfrm>
            <a:off x="5446928" y="4706001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8" name="Content Placeholder 34">
            <a:extLst>
              <a:ext uri="{FF2B5EF4-FFF2-40B4-BE49-F238E27FC236}">
                <a16:creationId xmlns:a16="http://schemas.microsoft.com/office/drawing/2014/main" id="{2E75F0C6-B783-B2E4-38D8-8092B0040D40}"/>
              </a:ext>
            </a:extLst>
          </p:cNvPr>
          <p:cNvSpPr>
            <a:spLocks noGrp="1"/>
          </p:cNvSpPr>
          <p:nvPr>
            <p:ph idx="39" hasCustomPrompt="1"/>
          </p:nvPr>
        </p:nvSpPr>
        <p:spPr>
          <a:xfrm>
            <a:off x="9312347" y="4713108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30" name="Slide Number Placeholder 4">
            <a:extLst>
              <a:ext uri="{FF2B5EF4-FFF2-40B4-BE49-F238E27FC236}">
                <a16:creationId xmlns:a16="http://schemas.microsoft.com/office/drawing/2014/main" id="{59995CB4-95D1-DDA6-6357-EE5BB6027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Content Placeholder 34">
            <a:extLst>
              <a:ext uri="{FF2B5EF4-FFF2-40B4-BE49-F238E27FC236}">
                <a16:creationId xmlns:a16="http://schemas.microsoft.com/office/drawing/2014/main" id="{8513EFCD-C071-1B7E-5C5C-E717D5513457}"/>
              </a:ext>
            </a:extLst>
          </p:cNvPr>
          <p:cNvSpPr>
            <a:spLocks noGrp="1"/>
          </p:cNvSpPr>
          <p:nvPr>
            <p:ph idx="40" hasCustomPrompt="1"/>
          </p:nvPr>
        </p:nvSpPr>
        <p:spPr>
          <a:xfrm>
            <a:off x="700493" y="2703042"/>
            <a:ext cx="633248" cy="42306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5" name="Content Placeholder 34">
            <a:extLst>
              <a:ext uri="{FF2B5EF4-FFF2-40B4-BE49-F238E27FC236}">
                <a16:creationId xmlns:a16="http://schemas.microsoft.com/office/drawing/2014/main" id="{FB10FCD6-45F4-789B-C508-991FFFF55D42}"/>
              </a:ext>
            </a:extLst>
          </p:cNvPr>
          <p:cNvSpPr>
            <a:spLocks noGrp="1"/>
          </p:cNvSpPr>
          <p:nvPr>
            <p:ph idx="41" hasCustomPrompt="1"/>
          </p:nvPr>
        </p:nvSpPr>
        <p:spPr>
          <a:xfrm>
            <a:off x="700493" y="4193626"/>
            <a:ext cx="633248" cy="42306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7" name="Content Placeholder 34">
            <a:extLst>
              <a:ext uri="{FF2B5EF4-FFF2-40B4-BE49-F238E27FC236}">
                <a16:creationId xmlns:a16="http://schemas.microsoft.com/office/drawing/2014/main" id="{A30EBC78-BD9F-2611-A6C5-062A1B286EE9}"/>
              </a:ext>
            </a:extLst>
          </p:cNvPr>
          <p:cNvSpPr>
            <a:spLocks noGrp="1"/>
          </p:cNvSpPr>
          <p:nvPr>
            <p:ph idx="42" hasCustomPrompt="1"/>
          </p:nvPr>
        </p:nvSpPr>
        <p:spPr>
          <a:xfrm>
            <a:off x="4578227" y="2703042"/>
            <a:ext cx="633248" cy="42306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9" name="Content Placeholder 34">
            <a:extLst>
              <a:ext uri="{FF2B5EF4-FFF2-40B4-BE49-F238E27FC236}">
                <a16:creationId xmlns:a16="http://schemas.microsoft.com/office/drawing/2014/main" id="{BE8B9729-358B-A057-7170-0DFEA80BBFA1}"/>
              </a:ext>
            </a:extLst>
          </p:cNvPr>
          <p:cNvSpPr>
            <a:spLocks noGrp="1"/>
          </p:cNvSpPr>
          <p:nvPr>
            <p:ph idx="43" hasCustomPrompt="1"/>
          </p:nvPr>
        </p:nvSpPr>
        <p:spPr>
          <a:xfrm>
            <a:off x="4578227" y="4193626"/>
            <a:ext cx="633248" cy="42306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11" name="Content Placeholder 34">
            <a:extLst>
              <a:ext uri="{FF2B5EF4-FFF2-40B4-BE49-F238E27FC236}">
                <a16:creationId xmlns:a16="http://schemas.microsoft.com/office/drawing/2014/main" id="{AEC5A0AF-FC01-B903-5B71-AA63A20924CA}"/>
              </a:ext>
            </a:extLst>
          </p:cNvPr>
          <p:cNvSpPr>
            <a:spLocks noGrp="1"/>
          </p:cNvSpPr>
          <p:nvPr>
            <p:ph idx="44" hasCustomPrompt="1"/>
          </p:nvPr>
        </p:nvSpPr>
        <p:spPr>
          <a:xfrm>
            <a:off x="8455961" y="2703042"/>
            <a:ext cx="633248" cy="42306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13" name="Content Placeholder 34">
            <a:extLst>
              <a:ext uri="{FF2B5EF4-FFF2-40B4-BE49-F238E27FC236}">
                <a16:creationId xmlns:a16="http://schemas.microsoft.com/office/drawing/2014/main" id="{FF21EE68-9679-A0B4-7A2F-D77DFAAD79AB}"/>
              </a:ext>
            </a:extLst>
          </p:cNvPr>
          <p:cNvSpPr>
            <a:spLocks noGrp="1"/>
          </p:cNvSpPr>
          <p:nvPr>
            <p:ph idx="45" hasCustomPrompt="1"/>
          </p:nvPr>
        </p:nvSpPr>
        <p:spPr>
          <a:xfrm>
            <a:off x="8455961" y="4193626"/>
            <a:ext cx="633248" cy="42306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1307233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Picture 3">
            <a:extLst>
              <a:ext uri="{FF2B5EF4-FFF2-40B4-BE49-F238E27FC236}">
                <a16:creationId xmlns:a16="http://schemas.microsoft.com/office/drawing/2014/main" id="{8681AE49-0152-9A5E-5CFF-4E7B04B2EC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2017" y="244437"/>
            <a:ext cx="11575646" cy="6369125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EF647DC-148F-71E9-F7BE-38A92AFF8B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078771"/>
            <a:ext cx="12191999" cy="510047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2F184D1-D544-E87B-25D9-58EB07ADE8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92827"/>
            <a:ext cx="12191999" cy="785944"/>
          </a:xfrm>
        </p:spPr>
        <p:txBody>
          <a:bodyPr>
            <a:noAutofit/>
          </a:bodyPr>
          <a:lstStyle>
            <a:lvl1pPr algn="ctr">
              <a:defRPr sz="3600"/>
            </a:lvl1pPr>
          </a:lstStyle>
          <a:p>
            <a:r>
              <a:rPr lang="en-US"/>
              <a:t>World Map Slide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F3087A5-EB16-5FC6-786E-A81AB667C6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3489" y="1762802"/>
            <a:ext cx="931862" cy="933450"/>
          </a:xfrm>
          <a:prstGeom prst="ellipse">
            <a:avLst/>
          </a:prstGeom>
          <a:solidFill>
            <a:schemeClr val="bg1">
              <a:lumMod val="85000"/>
              <a:lumOff val="1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pPr marL="0" marR="0" lvl="0" indent="0" algn="ctr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00A8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rPr>
              <a:t>SUB</a:t>
            </a:r>
          </a:p>
          <a:p>
            <a:pPr marL="0" marR="0" lvl="0" indent="0" algn="ctr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nuka" panose="020D0806070702040204" pitchFamily="34" charset="77"/>
                <a:ea typeface="+mn-ea"/>
                <a:cs typeface="+mn-cs"/>
              </a:rPr>
              <a:t>1,005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5E393425-C32B-0AB7-9D78-56C845C8DE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26224" y="4296895"/>
            <a:ext cx="931862" cy="933450"/>
          </a:xfrm>
          <a:prstGeom prst="ellipse">
            <a:avLst/>
          </a:prstGeom>
          <a:solidFill>
            <a:schemeClr val="bg1">
              <a:lumMod val="85000"/>
              <a:lumOff val="1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pPr marL="0" marR="0" lvl="0" indent="0" algn="ctr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00A8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rPr>
              <a:t>SUB</a:t>
            </a:r>
          </a:p>
          <a:p>
            <a:pPr marL="0" marR="0" lvl="0" indent="0" algn="ctr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nuka" panose="020D0806070702040204" pitchFamily="34" charset="77"/>
                <a:ea typeface="+mn-ea"/>
                <a:cs typeface="+mn-cs"/>
              </a:rPr>
              <a:t>1,005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8A54364A-99F7-60D0-23B6-A874DBE1C6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9545" y="1908037"/>
            <a:ext cx="931862" cy="933450"/>
          </a:xfrm>
          <a:prstGeom prst="ellipse">
            <a:avLst/>
          </a:prstGeom>
          <a:solidFill>
            <a:schemeClr val="bg1">
              <a:lumMod val="85000"/>
              <a:lumOff val="1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pPr marL="0" marR="0" lvl="0" indent="0" algn="ctr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00A8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rPr>
              <a:t>SUB</a:t>
            </a:r>
          </a:p>
          <a:p>
            <a:pPr marL="0" marR="0" lvl="0" indent="0" algn="ctr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nuka" panose="020D0806070702040204" pitchFamily="34" charset="77"/>
                <a:ea typeface="+mn-ea"/>
                <a:cs typeface="+mn-cs"/>
              </a:rPr>
              <a:t>1,005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48012F8B-11AC-F777-A572-3B1D16F73C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465517" y="4763620"/>
            <a:ext cx="931862" cy="933450"/>
          </a:xfrm>
          <a:prstGeom prst="ellipse">
            <a:avLst/>
          </a:prstGeom>
          <a:solidFill>
            <a:schemeClr val="bg1">
              <a:lumMod val="85000"/>
              <a:lumOff val="1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pPr marL="0" marR="0" lvl="0" indent="0" algn="ctr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00A8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rPr>
              <a:t>SUB</a:t>
            </a:r>
          </a:p>
          <a:p>
            <a:pPr marL="0" marR="0" lvl="0" indent="0" algn="ctr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nuka" panose="020D0806070702040204" pitchFamily="34" charset="77"/>
                <a:ea typeface="+mn-ea"/>
                <a:cs typeface="+mn-cs"/>
              </a:rPr>
              <a:t>1,005</a:t>
            </a:r>
          </a:p>
        </p:txBody>
      </p:sp>
    </p:spTree>
    <p:extLst>
      <p:ext uri="{BB962C8B-B14F-4D97-AF65-F5344CB8AC3E}">
        <p14:creationId xmlns:p14="http://schemas.microsoft.com/office/powerpoint/2010/main" val="17887204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F4BD8AD1-51EF-2202-5F84-7354828758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811657" y="6348097"/>
            <a:ext cx="2162628" cy="4231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1B7279F3-9621-0B4C-998C-16FC299AC252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498550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C6AA5-BFE4-BDD3-9888-25D8C4C68E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09687" y="3036028"/>
            <a:ext cx="9501366" cy="785944"/>
          </a:xfrm>
        </p:spPr>
        <p:txBody>
          <a:bodyPr>
            <a:noAutofit/>
          </a:bodyPr>
          <a:lstStyle>
            <a:lvl1pPr>
              <a:defRPr sz="13800"/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9444FC03-9B65-BF48-CC9E-3F010B53F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09687" y="2180281"/>
            <a:ext cx="4786313" cy="310590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latin typeface="+mn-lt"/>
                <a:ea typeface="Inter" panose="02000503000000020004" pitchFamily="2" charset="0"/>
              </a:defRPr>
            </a:lvl1pPr>
          </a:lstStyle>
          <a:p>
            <a:pPr lvl="0"/>
            <a:r>
              <a:rPr lang="en-US"/>
              <a:t>Section 01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E857407-E88A-0FD5-6086-C71CBEC6F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8DD5ECAE-B3BE-BCC6-6EFC-EF38976101EB}"/>
              </a:ext>
            </a:extLst>
          </p:cNvPr>
          <p:cNvSpPr>
            <a:spLocks noChangeAspect="1"/>
          </p:cNvSpPr>
          <p:nvPr userDrawn="1"/>
        </p:nvSpPr>
        <p:spPr>
          <a:xfrm>
            <a:off x="438537" y="2650692"/>
            <a:ext cx="313928" cy="1568230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33999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BDB27DC5-2C47-912D-8391-51AC359D6A1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799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41E43E-94AD-702B-DBD3-8439569AF16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000">
                <a:schemeClr val="accent1"/>
              </a:gs>
              <a:gs pos="99000">
                <a:schemeClr val="accent4">
                  <a:alpha val="0"/>
                </a:schemeClr>
              </a:gs>
              <a:gs pos="35000">
                <a:schemeClr val="accent4">
                  <a:alpha val="44966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CC6AA5-BFE4-BDD3-9888-25D8C4C68E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09687" y="3036028"/>
            <a:ext cx="9501366" cy="785944"/>
          </a:xfrm>
        </p:spPr>
        <p:txBody>
          <a:bodyPr>
            <a:noAutofit/>
          </a:bodyPr>
          <a:lstStyle>
            <a:lvl1pPr>
              <a:defRPr sz="13800"/>
            </a:lvl1pPr>
          </a:lstStyle>
          <a:p>
            <a:r>
              <a:rPr lang="en-US"/>
              <a:t>Section Header Here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2397274-CDB4-F048-2281-435EB33976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9443" y="6322573"/>
            <a:ext cx="859724" cy="365124"/>
          </a:xfrm>
          <a:prstGeom prst="rect">
            <a:avLst/>
          </a:prstGeom>
        </p:spPr>
      </p:pic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9444FC03-9B65-BF48-CC9E-3F010B53F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09687" y="2180281"/>
            <a:ext cx="4786313" cy="310590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latin typeface="+mn-lt"/>
                <a:ea typeface="Inter" panose="02000503000000020004" pitchFamily="2" charset="0"/>
              </a:defRPr>
            </a:lvl1pPr>
          </a:lstStyle>
          <a:p>
            <a:pPr lvl="0"/>
            <a:r>
              <a:rPr lang="en-US"/>
              <a:t>Section 01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E857407-E88A-0FD5-6086-C71CBEC6F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8DD5ECAE-B3BE-BCC6-6EFC-EF38976101EB}"/>
              </a:ext>
            </a:extLst>
          </p:cNvPr>
          <p:cNvSpPr>
            <a:spLocks noChangeAspect="1"/>
          </p:cNvSpPr>
          <p:nvPr userDrawn="1"/>
        </p:nvSpPr>
        <p:spPr>
          <a:xfrm>
            <a:off x="438537" y="2650692"/>
            <a:ext cx="313928" cy="1568230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84542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C6AA5-BFE4-BDD3-9888-25D8C4C68E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10" y="365125"/>
            <a:ext cx="4114800" cy="1325563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D4844A5-166B-8F73-40A2-8855454F65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00757" y="570645"/>
            <a:ext cx="5261832" cy="806450"/>
          </a:xfrm>
        </p:spPr>
        <p:txBody>
          <a:bodyPr/>
          <a:lstStyle>
            <a:lvl1pPr marL="0" indent="0">
              <a:buNone/>
              <a:defRPr sz="60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B4E6D4CA-BF88-CF88-7E92-E70734AD68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89172" y="701155"/>
            <a:ext cx="611586" cy="675940"/>
          </a:xfrm>
        </p:spPr>
        <p:txBody>
          <a:bodyPr>
            <a:normAutofit/>
          </a:bodyPr>
          <a:lstStyle>
            <a:lvl1pPr marL="0" indent="0" algn="r">
              <a:buNone/>
              <a:defRPr sz="20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F4DA86F7-F1A9-B3D9-200A-1B08B913F99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00757" y="1690688"/>
            <a:ext cx="5261832" cy="806450"/>
          </a:xfrm>
        </p:spPr>
        <p:txBody>
          <a:bodyPr/>
          <a:lstStyle>
            <a:lvl1pPr marL="0" indent="0">
              <a:buNone/>
              <a:defRPr sz="60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1F82E72C-30DF-2AA8-6ECC-74FA746B3BE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89172" y="1821198"/>
            <a:ext cx="611586" cy="675940"/>
          </a:xfrm>
        </p:spPr>
        <p:txBody>
          <a:bodyPr>
            <a:normAutofit/>
          </a:bodyPr>
          <a:lstStyle>
            <a:lvl1pPr marL="0" indent="0" algn="r">
              <a:buNone/>
              <a:defRPr sz="20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02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FB174451-7AA6-EA66-C990-48EF79526EE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00757" y="2810731"/>
            <a:ext cx="5261832" cy="806450"/>
          </a:xfrm>
        </p:spPr>
        <p:txBody>
          <a:bodyPr/>
          <a:lstStyle>
            <a:lvl1pPr marL="0" indent="0">
              <a:buNone/>
              <a:defRPr sz="60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276C5DBE-6BD3-E0C5-CD41-F11E325CEF7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889172" y="2941241"/>
            <a:ext cx="611586" cy="675940"/>
          </a:xfrm>
        </p:spPr>
        <p:txBody>
          <a:bodyPr>
            <a:normAutofit/>
          </a:bodyPr>
          <a:lstStyle>
            <a:lvl1pPr marL="0" indent="0" algn="r">
              <a:buNone/>
              <a:defRPr sz="20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03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8483F25B-9B65-668C-54A5-5015B71F633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00757" y="3924420"/>
            <a:ext cx="5261832" cy="806450"/>
          </a:xfrm>
        </p:spPr>
        <p:txBody>
          <a:bodyPr/>
          <a:lstStyle>
            <a:lvl1pPr marL="0" indent="0">
              <a:buNone/>
              <a:defRPr sz="60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2C2997EF-0D8F-D5B8-2C52-31CE4937B4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889172" y="4054930"/>
            <a:ext cx="611586" cy="675940"/>
          </a:xfrm>
        </p:spPr>
        <p:txBody>
          <a:bodyPr>
            <a:normAutofit/>
          </a:bodyPr>
          <a:lstStyle>
            <a:lvl1pPr marL="0" indent="0" algn="r">
              <a:buNone/>
              <a:defRPr sz="20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04</a:t>
            </a:r>
          </a:p>
        </p:txBody>
      </p:sp>
      <p:sp>
        <p:nvSpPr>
          <p:cNvPr id="34" name="Text Placeholder 25">
            <a:extLst>
              <a:ext uri="{FF2B5EF4-FFF2-40B4-BE49-F238E27FC236}">
                <a16:creationId xmlns:a16="http://schemas.microsoft.com/office/drawing/2014/main" id="{E36DE71D-6A89-D38E-1381-DBB38CE9838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00757" y="5039044"/>
            <a:ext cx="5261832" cy="806450"/>
          </a:xfrm>
        </p:spPr>
        <p:txBody>
          <a:bodyPr/>
          <a:lstStyle>
            <a:lvl1pPr marL="0" indent="0">
              <a:buNone/>
              <a:defRPr sz="60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612D9D0B-056B-912E-C157-D3D6BACBA3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889172" y="5169554"/>
            <a:ext cx="611586" cy="675940"/>
          </a:xfrm>
        </p:spPr>
        <p:txBody>
          <a:bodyPr>
            <a:normAutofit/>
          </a:bodyPr>
          <a:lstStyle>
            <a:lvl1pPr marL="0" indent="0" algn="r">
              <a:buNone/>
              <a:defRPr sz="20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05</a:t>
            </a:r>
          </a:p>
        </p:txBody>
      </p:sp>
      <p:sp>
        <p:nvSpPr>
          <p:cNvPr id="36" name="Slide Number Placeholder 4">
            <a:extLst>
              <a:ext uri="{FF2B5EF4-FFF2-40B4-BE49-F238E27FC236}">
                <a16:creationId xmlns:a16="http://schemas.microsoft.com/office/drawing/2014/main" id="{195B732D-3201-F32D-D1CD-F55F190F9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4181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C6AA5-BFE4-BDD3-9888-25D8C4C68E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10" y="365125"/>
            <a:ext cx="4114800" cy="1325563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D4844A5-166B-8F73-40A2-8855454F65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00757" y="570645"/>
            <a:ext cx="5261832" cy="806450"/>
          </a:xfrm>
        </p:spPr>
        <p:txBody>
          <a:bodyPr>
            <a:noAutofit/>
          </a:bodyPr>
          <a:lstStyle>
            <a:lvl1pPr marL="0" indent="0">
              <a:buNone/>
              <a:defRPr sz="44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B4E6D4CA-BF88-CF88-7E92-E70734AD68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89172" y="701155"/>
            <a:ext cx="611586" cy="675940"/>
          </a:xfrm>
        </p:spPr>
        <p:txBody>
          <a:bodyPr>
            <a:normAutofit/>
          </a:bodyPr>
          <a:lstStyle>
            <a:lvl1pPr marL="0" indent="0" algn="r">
              <a:buNone/>
              <a:defRPr sz="16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F4DA86F7-F1A9-B3D9-200A-1B08B913F99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00757" y="1687745"/>
            <a:ext cx="5261832" cy="806450"/>
          </a:xfrm>
        </p:spPr>
        <p:txBody>
          <a:bodyPr>
            <a:noAutofit/>
          </a:bodyPr>
          <a:lstStyle>
            <a:lvl1pPr marL="0" indent="0">
              <a:buNone/>
              <a:defRPr sz="44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1F82E72C-30DF-2AA8-6ECC-74FA746B3BE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89172" y="1821198"/>
            <a:ext cx="611586" cy="675940"/>
          </a:xfrm>
        </p:spPr>
        <p:txBody>
          <a:bodyPr>
            <a:normAutofit/>
          </a:bodyPr>
          <a:lstStyle>
            <a:lvl1pPr marL="0" indent="0" algn="r">
              <a:buNone/>
              <a:defRPr sz="16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02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FB174451-7AA6-EA66-C990-48EF79526EE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00757" y="2804845"/>
            <a:ext cx="5261832" cy="806450"/>
          </a:xfrm>
        </p:spPr>
        <p:txBody>
          <a:bodyPr>
            <a:noAutofit/>
          </a:bodyPr>
          <a:lstStyle>
            <a:lvl1pPr marL="0" indent="0">
              <a:buNone/>
              <a:defRPr sz="44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276C5DBE-6BD3-E0C5-CD41-F11E325CEF7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889172" y="2941241"/>
            <a:ext cx="611586" cy="675940"/>
          </a:xfrm>
        </p:spPr>
        <p:txBody>
          <a:bodyPr>
            <a:normAutofit/>
          </a:bodyPr>
          <a:lstStyle>
            <a:lvl1pPr marL="0" indent="0" algn="r">
              <a:buNone/>
              <a:defRPr sz="16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03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8483F25B-9B65-668C-54A5-5015B71F633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00757" y="3921945"/>
            <a:ext cx="5261832" cy="806450"/>
          </a:xfrm>
        </p:spPr>
        <p:txBody>
          <a:bodyPr>
            <a:noAutofit/>
          </a:bodyPr>
          <a:lstStyle>
            <a:lvl1pPr marL="0" indent="0">
              <a:buNone/>
              <a:defRPr sz="44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2C2997EF-0D8F-D5B8-2C52-31CE4937B4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889172" y="4054930"/>
            <a:ext cx="611586" cy="675940"/>
          </a:xfrm>
        </p:spPr>
        <p:txBody>
          <a:bodyPr>
            <a:normAutofit/>
          </a:bodyPr>
          <a:lstStyle>
            <a:lvl1pPr marL="0" indent="0" algn="r">
              <a:buNone/>
              <a:defRPr sz="16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04</a:t>
            </a:r>
          </a:p>
        </p:txBody>
      </p:sp>
      <p:sp>
        <p:nvSpPr>
          <p:cNvPr id="34" name="Text Placeholder 25">
            <a:extLst>
              <a:ext uri="{FF2B5EF4-FFF2-40B4-BE49-F238E27FC236}">
                <a16:creationId xmlns:a16="http://schemas.microsoft.com/office/drawing/2014/main" id="{E36DE71D-6A89-D38E-1381-DBB38CE9838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00757" y="5039044"/>
            <a:ext cx="5261832" cy="806450"/>
          </a:xfrm>
        </p:spPr>
        <p:txBody>
          <a:bodyPr>
            <a:noAutofit/>
          </a:bodyPr>
          <a:lstStyle>
            <a:lvl1pPr marL="0" indent="0">
              <a:buNone/>
              <a:defRPr sz="44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612D9D0B-056B-912E-C157-D3D6BACBA3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889172" y="5169554"/>
            <a:ext cx="611586" cy="675940"/>
          </a:xfrm>
        </p:spPr>
        <p:txBody>
          <a:bodyPr>
            <a:normAutofit/>
          </a:bodyPr>
          <a:lstStyle>
            <a:lvl1pPr marL="0" indent="0" algn="r">
              <a:buNone/>
              <a:defRPr sz="16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05</a:t>
            </a:r>
          </a:p>
        </p:txBody>
      </p:sp>
      <p:sp>
        <p:nvSpPr>
          <p:cNvPr id="36" name="Slide Number Placeholder 4">
            <a:extLst>
              <a:ext uri="{FF2B5EF4-FFF2-40B4-BE49-F238E27FC236}">
                <a16:creationId xmlns:a16="http://schemas.microsoft.com/office/drawing/2014/main" id="{195B732D-3201-F32D-D1CD-F55F190F9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9E15C6-2E07-E3C3-A3BB-45CC9456054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00813" y="1243355"/>
            <a:ext cx="5262562" cy="31432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00DB8EDA-0C38-A538-DE94-12DF47F8240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500027" y="2362929"/>
            <a:ext cx="5262562" cy="31432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28A4D257-A9DF-C1C3-C3FD-C968EE17268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00027" y="3482503"/>
            <a:ext cx="5262562" cy="31432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4607FE98-2578-5909-8C86-23AA14A3D75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00027" y="4602077"/>
            <a:ext cx="5262562" cy="31432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3BBD220-37D6-8478-C7E2-0F2F30BE082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00027" y="5721651"/>
            <a:ext cx="5262562" cy="31432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</p:spTree>
    <p:extLst>
      <p:ext uri="{BB962C8B-B14F-4D97-AF65-F5344CB8AC3E}">
        <p14:creationId xmlns:p14="http://schemas.microsoft.com/office/powerpoint/2010/main" val="40439847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C6AA5-BFE4-BDD3-9888-25D8C4C68E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10" y="365125"/>
            <a:ext cx="4114800" cy="1325563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36" name="Slide Number Placeholder 4">
            <a:extLst>
              <a:ext uri="{FF2B5EF4-FFF2-40B4-BE49-F238E27FC236}">
                <a16:creationId xmlns:a16="http://schemas.microsoft.com/office/drawing/2014/main" id="{195B732D-3201-F32D-D1CD-F55F190F9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54B4D12F-9564-CA5C-0AB1-47234815F6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32151" y="570645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3698C69C-3B73-B75F-E2F5-70360DB057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87908" y="701155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5" name="Text Placeholder 25">
            <a:extLst>
              <a:ext uri="{FF2B5EF4-FFF2-40B4-BE49-F238E27FC236}">
                <a16:creationId xmlns:a16="http://schemas.microsoft.com/office/drawing/2014/main" id="{14D10650-2CFB-80AB-40F4-2D09D13CA01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32151" y="1690688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420BF935-5383-F6DF-AA23-67AEC138A8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87908" y="1821198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02</a:t>
            </a:r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4DA4C3D2-13C7-3652-42C1-F783C176837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32151" y="2810731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8" name="Text Placeholder 25">
            <a:extLst>
              <a:ext uri="{FF2B5EF4-FFF2-40B4-BE49-F238E27FC236}">
                <a16:creationId xmlns:a16="http://schemas.microsoft.com/office/drawing/2014/main" id="{B5525E9E-DEAA-9A8C-A8FF-BD083BD7A34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7908" y="2941241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03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:a16="http://schemas.microsoft.com/office/drawing/2014/main" id="{0F842194-D098-1802-7202-384DCD6D49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32151" y="3924420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0" name="Text Placeholder 25">
            <a:extLst>
              <a:ext uri="{FF2B5EF4-FFF2-40B4-BE49-F238E27FC236}">
                <a16:creationId xmlns:a16="http://schemas.microsoft.com/office/drawing/2014/main" id="{5AFA0D51-C948-6EE1-4327-85049A141E1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87908" y="4054930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04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F731BDD4-8290-DD17-39A4-66FCBC33902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32151" y="5039044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2" name="Text Placeholder 25">
            <a:extLst>
              <a:ext uri="{FF2B5EF4-FFF2-40B4-BE49-F238E27FC236}">
                <a16:creationId xmlns:a16="http://schemas.microsoft.com/office/drawing/2014/main" id="{4EDB860E-93C3-014E-AA2D-9EF7FF2741D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87908" y="5169554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05</a:t>
            </a:r>
          </a:p>
        </p:txBody>
      </p:sp>
      <p:sp>
        <p:nvSpPr>
          <p:cNvPr id="13" name="Text Placeholder 25">
            <a:extLst>
              <a:ext uri="{FF2B5EF4-FFF2-40B4-BE49-F238E27FC236}">
                <a16:creationId xmlns:a16="http://schemas.microsoft.com/office/drawing/2014/main" id="{FFE24CA6-9453-CD03-2F1B-42BB6AE7F8B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9594" y="570645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4" name="Text Placeholder 25">
            <a:extLst>
              <a:ext uri="{FF2B5EF4-FFF2-40B4-BE49-F238E27FC236}">
                <a16:creationId xmlns:a16="http://schemas.microsoft.com/office/drawing/2014/main" id="{762D641B-6A1D-CD81-111A-43F12625523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75351" y="701155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06</a:t>
            </a:r>
          </a:p>
        </p:txBody>
      </p:sp>
      <p:sp>
        <p:nvSpPr>
          <p:cNvPr id="15" name="Text Placeholder 25">
            <a:extLst>
              <a:ext uri="{FF2B5EF4-FFF2-40B4-BE49-F238E27FC236}">
                <a16:creationId xmlns:a16="http://schemas.microsoft.com/office/drawing/2014/main" id="{E0A90D87-F08F-892B-AF4B-3B5D34F5C1A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019594" y="1690688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6" name="Text Placeholder 25">
            <a:extLst>
              <a:ext uri="{FF2B5EF4-FFF2-40B4-BE49-F238E27FC236}">
                <a16:creationId xmlns:a16="http://schemas.microsoft.com/office/drawing/2014/main" id="{C5D04A5B-C76B-EC7E-509F-01F3FBB36A6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75351" y="1821198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07</a:t>
            </a:r>
          </a:p>
        </p:txBody>
      </p:sp>
      <p:sp>
        <p:nvSpPr>
          <p:cNvPr id="18" name="Text Placeholder 25">
            <a:extLst>
              <a:ext uri="{FF2B5EF4-FFF2-40B4-BE49-F238E27FC236}">
                <a16:creationId xmlns:a16="http://schemas.microsoft.com/office/drawing/2014/main" id="{9DD65D63-4B28-512D-637A-25163060D6A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019594" y="2810731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9" name="Text Placeholder 25">
            <a:extLst>
              <a:ext uri="{FF2B5EF4-FFF2-40B4-BE49-F238E27FC236}">
                <a16:creationId xmlns:a16="http://schemas.microsoft.com/office/drawing/2014/main" id="{7A19E1D4-5181-94FE-9157-95B4C737A2E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75351" y="2941241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08</a:t>
            </a:r>
          </a:p>
        </p:txBody>
      </p:sp>
      <p:sp>
        <p:nvSpPr>
          <p:cNvPr id="20" name="Text Placeholder 25">
            <a:extLst>
              <a:ext uri="{FF2B5EF4-FFF2-40B4-BE49-F238E27FC236}">
                <a16:creationId xmlns:a16="http://schemas.microsoft.com/office/drawing/2014/main" id="{A80EC196-D6DA-8A68-5A2B-83B6225B39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19594" y="3924420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21" name="Text Placeholder 25">
            <a:extLst>
              <a:ext uri="{FF2B5EF4-FFF2-40B4-BE49-F238E27FC236}">
                <a16:creationId xmlns:a16="http://schemas.microsoft.com/office/drawing/2014/main" id="{1FF9C73C-B5D0-3EC0-13C0-D8A83146057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75351" y="4054930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09</a:t>
            </a:r>
          </a:p>
        </p:txBody>
      </p:sp>
      <p:sp>
        <p:nvSpPr>
          <p:cNvPr id="22" name="Text Placeholder 25">
            <a:extLst>
              <a:ext uri="{FF2B5EF4-FFF2-40B4-BE49-F238E27FC236}">
                <a16:creationId xmlns:a16="http://schemas.microsoft.com/office/drawing/2014/main" id="{562003A9-B38D-F515-F69B-6FAFC9335FF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019594" y="5039044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3D46267A-2900-E06B-6214-752A77AB09B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75351" y="5169554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1798207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C6AA5-BFE4-BDD3-9888-25D8C4C68E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10" y="365125"/>
            <a:ext cx="4114800" cy="1325563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36" name="Slide Number Placeholder 4">
            <a:extLst>
              <a:ext uri="{FF2B5EF4-FFF2-40B4-BE49-F238E27FC236}">
                <a16:creationId xmlns:a16="http://schemas.microsoft.com/office/drawing/2014/main" id="{195B732D-3201-F32D-D1CD-F55F190F9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54B4D12F-9564-CA5C-0AB1-47234815F6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32151" y="570645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3698C69C-3B73-B75F-E2F5-70360DB057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87908" y="701155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5" name="Text Placeholder 25">
            <a:extLst>
              <a:ext uri="{FF2B5EF4-FFF2-40B4-BE49-F238E27FC236}">
                <a16:creationId xmlns:a16="http://schemas.microsoft.com/office/drawing/2014/main" id="{14D10650-2CFB-80AB-40F4-2D09D13CA01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32151" y="1690688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420BF935-5383-F6DF-AA23-67AEC138A8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87908" y="1821198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02</a:t>
            </a:r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4DA4C3D2-13C7-3652-42C1-F783C176837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32151" y="2810731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8" name="Text Placeholder 25">
            <a:extLst>
              <a:ext uri="{FF2B5EF4-FFF2-40B4-BE49-F238E27FC236}">
                <a16:creationId xmlns:a16="http://schemas.microsoft.com/office/drawing/2014/main" id="{B5525E9E-DEAA-9A8C-A8FF-BD083BD7A34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7908" y="2941241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03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:a16="http://schemas.microsoft.com/office/drawing/2014/main" id="{0F842194-D098-1802-7202-384DCD6D49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32151" y="3924420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0" name="Text Placeholder 25">
            <a:extLst>
              <a:ext uri="{FF2B5EF4-FFF2-40B4-BE49-F238E27FC236}">
                <a16:creationId xmlns:a16="http://schemas.microsoft.com/office/drawing/2014/main" id="{5AFA0D51-C948-6EE1-4327-85049A141E1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87908" y="4054930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04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F731BDD4-8290-DD17-39A4-66FCBC33902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32151" y="5039044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2" name="Text Placeholder 25">
            <a:extLst>
              <a:ext uri="{FF2B5EF4-FFF2-40B4-BE49-F238E27FC236}">
                <a16:creationId xmlns:a16="http://schemas.microsoft.com/office/drawing/2014/main" id="{4EDB860E-93C3-014E-AA2D-9EF7FF2741D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87908" y="5169554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05</a:t>
            </a:r>
          </a:p>
        </p:txBody>
      </p:sp>
      <p:sp>
        <p:nvSpPr>
          <p:cNvPr id="13" name="Text Placeholder 25">
            <a:extLst>
              <a:ext uri="{FF2B5EF4-FFF2-40B4-BE49-F238E27FC236}">
                <a16:creationId xmlns:a16="http://schemas.microsoft.com/office/drawing/2014/main" id="{FFE24CA6-9453-CD03-2F1B-42BB6AE7F8B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9594" y="570645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4" name="Text Placeholder 25">
            <a:extLst>
              <a:ext uri="{FF2B5EF4-FFF2-40B4-BE49-F238E27FC236}">
                <a16:creationId xmlns:a16="http://schemas.microsoft.com/office/drawing/2014/main" id="{762D641B-6A1D-CD81-111A-43F12625523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75351" y="701155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06</a:t>
            </a:r>
          </a:p>
        </p:txBody>
      </p:sp>
      <p:sp>
        <p:nvSpPr>
          <p:cNvPr id="15" name="Text Placeholder 25">
            <a:extLst>
              <a:ext uri="{FF2B5EF4-FFF2-40B4-BE49-F238E27FC236}">
                <a16:creationId xmlns:a16="http://schemas.microsoft.com/office/drawing/2014/main" id="{E0A90D87-F08F-892B-AF4B-3B5D34F5C1A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019594" y="1690688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6" name="Text Placeholder 25">
            <a:extLst>
              <a:ext uri="{FF2B5EF4-FFF2-40B4-BE49-F238E27FC236}">
                <a16:creationId xmlns:a16="http://schemas.microsoft.com/office/drawing/2014/main" id="{C5D04A5B-C76B-EC7E-509F-01F3FBB36A6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75351" y="1821198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07</a:t>
            </a:r>
          </a:p>
        </p:txBody>
      </p:sp>
      <p:sp>
        <p:nvSpPr>
          <p:cNvPr id="18" name="Text Placeholder 25">
            <a:extLst>
              <a:ext uri="{FF2B5EF4-FFF2-40B4-BE49-F238E27FC236}">
                <a16:creationId xmlns:a16="http://schemas.microsoft.com/office/drawing/2014/main" id="{9DD65D63-4B28-512D-637A-25163060D6A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019594" y="2810731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9" name="Text Placeholder 25">
            <a:extLst>
              <a:ext uri="{FF2B5EF4-FFF2-40B4-BE49-F238E27FC236}">
                <a16:creationId xmlns:a16="http://schemas.microsoft.com/office/drawing/2014/main" id="{7A19E1D4-5181-94FE-9157-95B4C737A2E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75351" y="2941241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08</a:t>
            </a:r>
          </a:p>
        </p:txBody>
      </p:sp>
      <p:sp>
        <p:nvSpPr>
          <p:cNvPr id="20" name="Text Placeholder 25">
            <a:extLst>
              <a:ext uri="{FF2B5EF4-FFF2-40B4-BE49-F238E27FC236}">
                <a16:creationId xmlns:a16="http://schemas.microsoft.com/office/drawing/2014/main" id="{A80EC196-D6DA-8A68-5A2B-83B6225B39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19594" y="3924420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21" name="Text Placeholder 25">
            <a:extLst>
              <a:ext uri="{FF2B5EF4-FFF2-40B4-BE49-F238E27FC236}">
                <a16:creationId xmlns:a16="http://schemas.microsoft.com/office/drawing/2014/main" id="{1FF9C73C-B5D0-3EC0-13C0-D8A83146057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75351" y="4054930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09</a:t>
            </a:r>
          </a:p>
        </p:txBody>
      </p:sp>
      <p:sp>
        <p:nvSpPr>
          <p:cNvPr id="22" name="Text Placeholder 25">
            <a:extLst>
              <a:ext uri="{FF2B5EF4-FFF2-40B4-BE49-F238E27FC236}">
                <a16:creationId xmlns:a16="http://schemas.microsoft.com/office/drawing/2014/main" id="{562003A9-B38D-F515-F69B-6FAFC9335FF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019594" y="5039044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3D46267A-2900-E06B-6214-752A77AB09B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75351" y="5169554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10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B782668E-5959-359D-EE69-04882AADC9E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632151" y="1065581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1412C4C4-DDCF-0BC5-5970-366EC91CCE4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632151" y="2176489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83F2BFEF-CF30-02B1-18B7-BEF33CD5CEF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632151" y="3298846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BA366755-6636-3426-B3E0-EDF6E50E374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632151" y="4413470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54047470-B692-1608-5B06-678EB93A041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632151" y="5532413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134710CB-6733-7F2E-1D11-CC9E87AA98A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036300" y="1062112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F5DC2BD-D263-4812-9583-4B3CCDE89A0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036300" y="2173020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E3D03C58-6B7F-C04D-68CE-F7E30A23BB8E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036300" y="3295377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EAC61F61-2AA8-1F2C-CC31-3DE2032EA9EE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036300" y="4410001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D4ABB213-1C5B-BE1A-FA0B-D59733D8065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36300" y="5528944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</p:spTree>
    <p:extLst>
      <p:ext uri="{BB962C8B-B14F-4D97-AF65-F5344CB8AC3E}">
        <p14:creationId xmlns:p14="http://schemas.microsoft.com/office/powerpoint/2010/main" val="37409259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 the Roo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25BDB0E0-DF8A-44CC-4AD5-C233BB59E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6">
            <a:extLst>
              <a:ext uri="{FF2B5EF4-FFF2-40B4-BE49-F238E27FC236}">
                <a16:creationId xmlns:a16="http://schemas.microsoft.com/office/drawing/2014/main" id="{A898F7D0-F721-44C2-9E58-D916C98E4FE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610790" y="3897517"/>
            <a:ext cx="2269415" cy="252851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2CC0AC85-A31F-6087-305E-504B6160638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610790" y="4168534"/>
            <a:ext cx="2269412" cy="492735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1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6AE1033F-1828-CF63-E999-35EE69456333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610789" y="1389339"/>
            <a:ext cx="2269413" cy="2269413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8762EA-6685-BA71-1B4E-C95197BF71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10" y="365125"/>
            <a:ext cx="41148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In the Room Today</a:t>
            </a:r>
          </a:p>
        </p:txBody>
      </p:sp>
    </p:spTree>
    <p:extLst>
      <p:ext uri="{BB962C8B-B14F-4D97-AF65-F5344CB8AC3E}">
        <p14:creationId xmlns:p14="http://schemas.microsoft.com/office/powerpoint/2010/main" val="17914842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 the Roo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25BDB0E0-DF8A-44CC-4AD5-C233BB59E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6">
            <a:extLst>
              <a:ext uri="{FF2B5EF4-FFF2-40B4-BE49-F238E27FC236}">
                <a16:creationId xmlns:a16="http://schemas.microsoft.com/office/drawing/2014/main" id="{A898F7D0-F721-44C2-9E58-D916C98E4FE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610790" y="4233098"/>
            <a:ext cx="2641800" cy="294341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2CC0AC85-A31F-6087-305E-504B6160638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610790" y="4504115"/>
            <a:ext cx="2641796" cy="573587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1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6AE1033F-1828-CF63-E999-35EE69456333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610789" y="1389339"/>
            <a:ext cx="2641797" cy="2641797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4" name="Text Placeholder 26">
            <a:extLst>
              <a:ext uri="{FF2B5EF4-FFF2-40B4-BE49-F238E27FC236}">
                <a16:creationId xmlns:a16="http://schemas.microsoft.com/office/drawing/2014/main" id="{BEB5F4E4-5CB3-D182-7A7A-220FB013E2B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511932" y="4233098"/>
            <a:ext cx="2641800" cy="294341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5" name="Text Placeholder 26">
            <a:extLst>
              <a:ext uri="{FF2B5EF4-FFF2-40B4-BE49-F238E27FC236}">
                <a16:creationId xmlns:a16="http://schemas.microsoft.com/office/drawing/2014/main" id="{340CD7C6-DDF8-DDE8-23B2-063F398A13C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511932" y="4504115"/>
            <a:ext cx="2641796" cy="573587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1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44028A94-76F8-7CB3-34EE-C1F5F0945DCC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8511931" y="1389339"/>
            <a:ext cx="2641797" cy="2641797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AC3623-34D9-E218-FEAA-0211E2A81C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10" y="365125"/>
            <a:ext cx="41148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In the Room Today</a:t>
            </a:r>
          </a:p>
        </p:txBody>
      </p:sp>
    </p:spTree>
    <p:extLst>
      <p:ext uri="{BB962C8B-B14F-4D97-AF65-F5344CB8AC3E}">
        <p14:creationId xmlns:p14="http://schemas.microsoft.com/office/powerpoint/2010/main" val="33742627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 the Roo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25BDB0E0-DF8A-44CC-4AD5-C233BB59E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6">
            <a:extLst>
              <a:ext uri="{FF2B5EF4-FFF2-40B4-BE49-F238E27FC236}">
                <a16:creationId xmlns:a16="http://schemas.microsoft.com/office/drawing/2014/main" id="{A898F7D0-F721-44C2-9E58-D916C98E4FE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610789" y="2586277"/>
            <a:ext cx="1332870" cy="14863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4" name="Text Placeholder 26">
            <a:extLst>
              <a:ext uri="{FF2B5EF4-FFF2-40B4-BE49-F238E27FC236}">
                <a16:creationId xmlns:a16="http://schemas.microsoft.com/office/drawing/2014/main" id="{CD529CCF-5D06-B1BC-6210-0CD68AC2511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683433" y="2586277"/>
            <a:ext cx="1332870" cy="14863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5" name="Text Placeholder 26">
            <a:extLst>
              <a:ext uri="{FF2B5EF4-FFF2-40B4-BE49-F238E27FC236}">
                <a16:creationId xmlns:a16="http://schemas.microsoft.com/office/drawing/2014/main" id="{166ADE1F-E824-31F2-F6CD-C70793D8D55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655082" y="2586277"/>
            <a:ext cx="1332870" cy="14863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2CC0AC85-A31F-6087-305E-504B6160638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610789" y="2857294"/>
            <a:ext cx="1332870" cy="289642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1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6616EC96-80AA-6603-2DCF-0652ECF9E30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647685" y="2857294"/>
            <a:ext cx="1332870" cy="289642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1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90D286CB-3F67-586B-2C72-263B0B1A737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684581" y="2857294"/>
            <a:ext cx="1332870" cy="289642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1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6AE1033F-1828-CF63-E999-35EE69456333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610789" y="1040206"/>
            <a:ext cx="1334018" cy="1334018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6A0039D1-08BD-E4BC-22A2-DFC153F7F07B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9683433" y="1040206"/>
            <a:ext cx="1334018" cy="1334018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0576FA1B-38B2-6C57-B096-9C1220F3C33F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7647685" y="1040206"/>
            <a:ext cx="1334018" cy="1334018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id="{605C38E7-560C-D99C-CF44-F5FB2679F9CA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610789" y="5127784"/>
            <a:ext cx="1332870" cy="14863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18" name="Text Placeholder 26">
            <a:extLst>
              <a:ext uri="{FF2B5EF4-FFF2-40B4-BE49-F238E27FC236}">
                <a16:creationId xmlns:a16="http://schemas.microsoft.com/office/drawing/2014/main" id="{D4095183-5D2A-C15A-BCF0-986907B8A7AC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683433" y="5127784"/>
            <a:ext cx="1332870" cy="14863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19" name="Text Placeholder 26">
            <a:extLst>
              <a:ext uri="{FF2B5EF4-FFF2-40B4-BE49-F238E27FC236}">
                <a16:creationId xmlns:a16="http://schemas.microsoft.com/office/drawing/2014/main" id="{F7F93E34-4106-4441-005E-0712B8C8D2E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7655082" y="5127784"/>
            <a:ext cx="1332870" cy="14863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9AD48E29-7A97-DF0F-5FBE-0D30B8599F7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610789" y="5398801"/>
            <a:ext cx="1332870" cy="289642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1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22D9BA9B-B8FB-C7E5-174F-249047A402F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647685" y="5398801"/>
            <a:ext cx="1332870" cy="289642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1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E7B6782B-D74C-F99B-78AB-B589291BB46C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9684581" y="5398801"/>
            <a:ext cx="1332870" cy="289642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1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23" name="Picture Placeholder 5">
            <a:extLst>
              <a:ext uri="{FF2B5EF4-FFF2-40B4-BE49-F238E27FC236}">
                <a16:creationId xmlns:a16="http://schemas.microsoft.com/office/drawing/2014/main" id="{CD46D4B1-4FDB-02D8-6163-0FD7A032FF20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5610789" y="3581713"/>
            <a:ext cx="1334018" cy="1334018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4" name="Picture Placeholder 5">
            <a:extLst>
              <a:ext uri="{FF2B5EF4-FFF2-40B4-BE49-F238E27FC236}">
                <a16:creationId xmlns:a16="http://schemas.microsoft.com/office/drawing/2014/main" id="{B2735BCF-73EB-208F-3191-92D7DC3F55BC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9683433" y="3581713"/>
            <a:ext cx="1334018" cy="1334018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6" name="Picture Placeholder 5">
            <a:extLst>
              <a:ext uri="{FF2B5EF4-FFF2-40B4-BE49-F238E27FC236}">
                <a16:creationId xmlns:a16="http://schemas.microsoft.com/office/drawing/2014/main" id="{415C0E99-28CC-4CC8-016C-B5D7908D4517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7647685" y="3581713"/>
            <a:ext cx="1334018" cy="1334018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26E291-5366-E495-535E-A2C81C7AEB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10" y="365125"/>
            <a:ext cx="41148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In the Room Today</a:t>
            </a:r>
          </a:p>
        </p:txBody>
      </p:sp>
    </p:spTree>
    <p:extLst>
      <p:ext uri="{BB962C8B-B14F-4D97-AF65-F5344CB8AC3E}">
        <p14:creationId xmlns:p14="http://schemas.microsoft.com/office/powerpoint/2010/main" val="21968796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n the Roo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25BDB0E0-DF8A-44CC-4AD5-C233BB59E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6">
            <a:extLst>
              <a:ext uri="{FF2B5EF4-FFF2-40B4-BE49-F238E27FC236}">
                <a16:creationId xmlns:a16="http://schemas.microsoft.com/office/drawing/2014/main" id="{A898F7D0-F721-44C2-9E58-D916C98E4FE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610789" y="2338870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4" name="Text Placeholder 26">
            <a:extLst>
              <a:ext uri="{FF2B5EF4-FFF2-40B4-BE49-F238E27FC236}">
                <a16:creationId xmlns:a16="http://schemas.microsoft.com/office/drawing/2014/main" id="{CD529CCF-5D06-B1BC-6210-0CD68AC2511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494523" y="2338870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5" name="Text Placeholder 26">
            <a:extLst>
              <a:ext uri="{FF2B5EF4-FFF2-40B4-BE49-F238E27FC236}">
                <a16:creationId xmlns:a16="http://schemas.microsoft.com/office/drawing/2014/main" id="{166ADE1F-E824-31F2-F6CD-C70793D8D55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094141" y="2338870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2CC0AC85-A31F-6087-305E-504B6160638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610789" y="2609887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6616EC96-80AA-6603-2DCF-0652ECF9E30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086744" y="2609887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90D286CB-3F67-586B-2C72-263B0B1A737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495671" y="2609887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6AE1033F-1828-CF63-E999-35EE69456333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610789" y="112781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6A0039D1-08BD-E4BC-22A2-DFC153F7F07B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8494523" y="112781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0576FA1B-38B2-6C57-B096-9C1220F3C33F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7086744" y="112781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EB862EBA-ABD3-0641-C7A9-9EB37212705E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988112" y="2338870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9D6BCBF0-D18F-0717-C93B-2745E8FD9CE8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989260" y="2609887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386A309B-FF58-F1D9-31BF-4E2B19EEE3A4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9975647" y="112781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2" name="Text Placeholder 26">
            <a:extLst>
              <a:ext uri="{FF2B5EF4-FFF2-40B4-BE49-F238E27FC236}">
                <a16:creationId xmlns:a16="http://schemas.microsoft.com/office/drawing/2014/main" id="{B08AB860-68A9-76FA-A218-3CCD5AF4BC49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5610789" y="4640060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33" name="Text Placeholder 26">
            <a:extLst>
              <a:ext uri="{FF2B5EF4-FFF2-40B4-BE49-F238E27FC236}">
                <a16:creationId xmlns:a16="http://schemas.microsoft.com/office/drawing/2014/main" id="{35A8F941-5078-FB1E-777F-0BF5A068AD4C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8494523" y="4640060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34" name="Text Placeholder 26">
            <a:extLst>
              <a:ext uri="{FF2B5EF4-FFF2-40B4-BE49-F238E27FC236}">
                <a16:creationId xmlns:a16="http://schemas.microsoft.com/office/drawing/2014/main" id="{C930E010-6BE9-B5C5-4AB6-1DC71C23805D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7094141" y="4640060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35" name="Text Placeholder 26">
            <a:extLst>
              <a:ext uri="{FF2B5EF4-FFF2-40B4-BE49-F238E27FC236}">
                <a16:creationId xmlns:a16="http://schemas.microsoft.com/office/drawing/2014/main" id="{2A84D23F-731B-F80D-5965-C52A1FCEF986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610789" y="4911077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36" name="Text Placeholder 26">
            <a:extLst>
              <a:ext uri="{FF2B5EF4-FFF2-40B4-BE49-F238E27FC236}">
                <a16:creationId xmlns:a16="http://schemas.microsoft.com/office/drawing/2014/main" id="{A32242F1-F54E-177B-2660-8113C288A488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7086744" y="4911077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37" name="Text Placeholder 26">
            <a:extLst>
              <a:ext uri="{FF2B5EF4-FFF2-40B4-BE49-F238E27FC236}">
                <a16:creationId xmlns:a16="http://schemas.microsoft.com/office/drawing/2014/main" id="{46A9B007-82A5-94B1-7423-2AA2663A1384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495671" y="4911077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38" name="Picture Placeholder 5">
            <a:extLst>
              <a:ext uri="{FF2B5EF4-FFF2-40B4-BE49-F238E27FC236}">
                <a16:creationId xmlns:a16="http://schemas.microsoft.com/office/drawing/2014/main" id="{ADB5A432-9B4B-E275-75D8-38808ECEBF34}"/>
              </a:ext>
            </a:extLst>
          </p:cNvPr>
          <p:cNvSpPr>
            <a:spLocks noGrp="1"/>
          </p:cNvSpPr>
          <p:nvPr>
            <p:ph type="pic" sz="quarter" idx="63" hasCustomPrompt="1"/>
          </p:nvPr>
        </p:nvSpPr>
        <p:spPr>
          <a:xfrm>
            <a:off x="5610789" y="342900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9" name="Picture Placeholder 5">
            <a:extLst>
              <a:ext uri="{FF2B5EF4-FFF2-40B4-BE49-F238E27FC236}">
                <a16:creationId xmlns:a16="http://schemas.microsoft.com/office/drawing/2014/main" id="{8BF87E9B-B44C-3202-BA20-BCE2795DEAB5}"/>
              </a:ext>
            </a:extLst>
          </p:cNvPr>
          <p:cNvSpPr>
            <a:spLocks noGrp="1"/>
          </p:cNvSpPr>
          <p:nvPr>
            <p:ph type="pic" sz="quarter" idx="64" hasCustomPrompt="1"/>
          </p:nvPr>
        </p:nvSpPr>
        <p:spPr>
          <a:xfrm>
            <a:off x="8494523" y="342900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40" name="Picture Placeholder 5">
            <a:extLst>
              <a:ext uri="{FF2B5EF4-FFF2-40B4-BE49-F238E27FC236}">
                <a16:creationId xmlns:a16="http://schemas.microsoft.com/office/drawing/2014/main" id="{9D436C34-4670-CC45-5830-7FF6DC369028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7086744" y="342900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41" name="Text Placeholder 26">
            <a:extLst>
              <a:ext uri="{FF2B5EF4-FFF2-40B4-BE49-F238E27FC236}">
                <a16:creationId xmlns:a16="http://schemas.microsoft.com/office/drawing/2014/main" id="{AFA3734C-9321-3307-62A9-52B5AD019C89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9988112" y="4640060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42" name="Text Placeholder 26">
            <a:extLst>
              <a:ext uri="{FF2B5EF4-FFF2-40B4-BE49-F238E27FC236}">
                <a16:creationId xmlns:a16="http://schemas.microsoft.com/office/drawing/2014/main" id="{B7809CB5-9E34-BD88-071B-D9CD7BE64C75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9989260" y="4911077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43" name="Picture Placeholder 5">
            <a:extLst>
              <a:ext uri="{FF2B5EF4-FFF2-40B4-BE49-F238E27FC236}">
                <a16:creationId xmlns:a16="http://schemas.microsoft.com/office/drawing/2014/main" id="{8D993115-9013-0116-C77C-3018C01DFF71}"/>
              </a:ext>
            </a:extLst>
          </p:cNvPr>
          <p:cNvSpPr>
            <a:spLocks noGrp="1"/>
          </p:cNvSpPr>
          <p:nvPr>
            <p:ph type="pic" sz="quarter" idx="68" hasCustomPrompt="1"/>
          </p:nvPr>
        </p:nvSpPr>
        <p:spPr>
          <a:xfrm>
            <a:off x="9975647" y="342900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E4E394-AA8F-ED63-7D21-B7BB815E56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10" y="365125"/>
            <a:ext cx="41148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In the Room Today</a:t>
            </a:r>
          </a:p>
        </p:txBody>
      </p:sp>
    </p:spTree>
    <p:extLst>
      <p:ext uri="{BB962C8B-B14F-4D97-AF65-F5344CB8AC3E}">
        <p14:creationId xmlns:p14="http://schemas.microsoft.com/office/powerpoint/2010/main" val="30465104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n the Roo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25BDB0E0-DF8A-44CC-4AD5-C233BB59E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6">
            <a:extLst>
              <a:ext uri="{FF2B5EF4-FFF2-40B4-BE49-F238E27FC236}">
                <a16:creationId xmlns:a16="http://schemas.microsoft.com/office/drawing/2014/main" id="{A898F7D0-F721-44C2-9E58-D916C98E4FE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9442" y="2721642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4" name="Text Placeholder 26">
            <a:extLst>
              <a:ext uri="{FF2B5EF4-FFF2-40B4-BE49-F238E27FC236}">
                <a16:creationId xmlns:a16="http://schemas.microsoft.com/office/drawing/2014/main" id="{CD529CCF-5D06-B1BC-6210-0CD68AC2511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03176" y="2721642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5" name="Text Placeholder 26">
            <a:extLst>
              <a:ext uri="{FF2B5EF4-FFF2-40B4-BE49-F238E27FC236}">
                <a16:creationId xmlns:a16="http://schemas.microsoft.com/office/drawing/2014/main" id="{166ADE1F-E824-31F2-F6CD-C70793D8D55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802794" y="2721642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2CC0AC85-A31F-6087-305E-504B6160638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19442" y="2992659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6616EC96-80AA-6603-2DCF-0652ECF9E30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795397" y="2992659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90D286CB-3F67-586B-2C72-263B0B1A737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3204324" y="2992659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6AE1033F-1828-CF63-E999-35EE69456333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19442" y="149995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6A0039D1-08BD-E4BC-22A2-DFC153F7F07B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3203176" y="149995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0576FA1B-38B2-6C57-B096-9C1220F3C33F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1795397" y="149995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EB862EBA-ABD3-0641-C7A9-9EB37212705E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4696765" y="2721642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9D6BCBF0-D18F-0717-C93B-2745E8FD9CE8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697913" y="2992659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386A309B-FF58-F1D9-31BF-4E2B19EEE3A4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4684300" y="149995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2" name="Text Placeholder 26">
            <a:extLst>
              <a:ext uri="{FF2B5EF4-FFF2-40B4-BE49-F238E27FC236}">
                <a16:creationId xmlns:a16="http://schemas.microsoft.com/office/drawing/2014/main" id="{B08AB860-68A9-76FA-A218-3CCD5AF4BC49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319442" y="5022832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33" name="Text Placeholder 26">
            <a:extLst>
              <a:ext uri="{FF2B5EF4-FFF2-40B4-BE49-F238E27FC236}">
                <a16:creationId xmlns:a16="http://schemas.microsoft.com/office/drawing/2014/main" id="{35A8F941-5078-FB1E-777F-0BF5A068AD4C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3203176" y="5022832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34" name="Text Placeholder 26">
            <a:extLst>
              <a:ext uri="{FF2B5EF4-FFF2-40B4-BE49-F238E27FC236}">
                <a16:creationId xmlns:a16="http://schemas.microsoft.com/office/drawing/2014/main" id="{C930E010-6BE9-B5C5-4AB6-1DC71C23805D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1802794" y="5022832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35" name="Text Placeholder 26">
            <a:extLst>
              <a:ext uri="{FF2B5EF4-FFF2-40B4-BE49-F238E27FC236}">
                <a16:creationId xmlns:a16="http://schemas.microsoft.com/office/drawing/2014/main" id="{2A84D23F-731B-F80D-5965-C52A1FCEF986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319442" y="5293849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36" name="Text Placeholder 26">
            <a:extLst>
              <a:ext uri="{FF2B5EF4-FFF2-40B4-BE49-F238E27FC236}">
                <a16:creationId xmlns:a16="http://schemas.microsoft.com/office/drawing/2014/main" id="{A32242F1-F54E-177B-2660-8113C288A488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1795397" y="5293849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37" name="Text Placeholder 26">
            <a:extLst>
              <a:ext uri="{FF2B5EF4-FFF2-40B4-BE49-F238E27FC236}">
                <a16:creationId xmlns:a16="http://schemas.microsoft.com/office/drawing/2014/main" id="{46A9B007-82A5-94B1-7423-2AA2663A1384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3204324" y="5293849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38" name="Picture Placeholder 5">
            <a:extLst>
              <a:ext uri="{FF2B5EF4-FFF2-40B4-BE49-F238E27FC236}">
                <a16:creationId xmlns:a16="http://schemas.microsoft.com/office/drawing/2014/main" id="{ADB5A432-9B4B-E275-75D8-38808ECEBF34}"/>
              </a:ext>
            </a:extLst>
          </p:cNvPr>
          <p:cNvSpPr>
            <a:spLocks noGrp="1"/>
          </p:cNvSpPr>
          <p:nvPr>
            <p:ph type="pic" sz="quarter" idx="63" hasCustomPrompt="1"/>
          </p:nvPr>
        </p:nvSpPr>
        <p:spPr>
          <a:xfrm>
            <a:off x="319442" y="380114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9" name="Picture Placeholder 5">
            <a:extLst>
              <a:ext uri="{FF2B5EF4-FFF2-40B4-BE49-F238E27FC236}">
                <a16:creationId xmlns:a16="http://schemas.microsoft.com/office/drawing/2014/main" id="{8BF87E9B-B44C-3202-BA20-BCE2795DEAB5}"/>
              </a:ext>
            </a:extLst>
          </p:cNvPr>
          <p:cNvSpPr>
            <a:spLocks noGrp="1"/>
          </p:cNvSpPr>
          <p:nvPr>
            <p:ph type="pic" sz="quarter" idx="64" hasCustomPrompt="1"/>
          </p:nvPr>
        </p:nvSpPr>
        <p:spPr>
          <a:xfrm>
            <a:off x="3203176" y="380114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40" name="Picture Placeholder 5">
            <a:extLst>
              <a:ext uri="{FF2B5EF4-FFF2-40B4-BE49-F238E27FC236}">
                <a16:creationId xmlns:a16="http://schemas.microsoft.com/office/drawing/2014/main" id="{9D436C34-4670-CC45-5830-7FF6DC369028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1795397" y="380114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41" name="Text Placeholder 26">
            <a:extLst>
              <a:ext uri="{FF2B5EF4-FFF2-40B4-BE49-F238E27FC236}">
                <a16:creationId xmlns:a16="http://schemas.microsoft.com/office/drawing/2014/main" id="{AFA3734C-9321-3307-62A9-52B5AD019C89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4696765" y="5022832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42" name="Text Placeholder 26">
            <a:extLst>
              <a:ext uri="{FF2B5EF4-FFF2-40B4-BE49-F238E27FC236}">
                <a16:creationId xmlns:a16="http://schemas.microsoft.com/office/drawing/2014/main" id="{B7809CB5-9E34-BD88-071B-D9CD7BE64C75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4697913" y="5293849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43" name="Picture Placeholder 5">
            <a:extLst>
              <a:ext uri="{FF2B5EF4-FFF2-40B4-BE49-F238E27FC236}">
                <a16:creationId xmlns:a16="http://schemas.microsoft.com/office/drawing/2014/main" id="{8D993115-9013-0116-C77C-3018C01DFF71}"/>
              </a:ext>
            </a:extLst>
          </p:cNvPr>
          <p:cNvSpPr>
            <a:spLocks noGrp="1"/>
          </p:cNvSpPr>
          <p:nvPr>
            <p:ph type="pic" sz="quarter" idx="68" hasCustomPrompt="1"/>
          </p:nvPr>
        </p:nvSpPr>
        <p:spPr>
          <a:xfrm>
            <a:off x="4684300" y="380114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8AF47D5-0CFE-35CA-B8A6-B8D3428DFE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9442" y="292827"/>
            <a:ext cx="9668670" cy="785944"/>
          </a:xfrm>
        </p:spPr>
        <p:txBody>
          <a:bodyPr lIns="0">
            <a:no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In the room today</a:t>
            </a:r>
          </a:p>
        </p:txBody>
      </p:sp>
      <p:sp>
        <p:nvSpPr>
          <p:cNvPr id="18" name="Text Placeholder 26">
            <a:extLst>
              <a:ext uri="{FF2B5EF4-FFF2-40B4-BE49-F238E27FC236}">
                <a16:creationId xmlns:a16="http://schemas.microsoft.com/office/drawing/2014/main" id="{AEEF7EB5-A914-5ADD-95B0-2C727EB5F30C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6096000" y="2715591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19" name="Text Placeholder 26">
            <a:extLst>
              <a:ext uri="{FF2B5EF4-FFF2-40B4-BE49-F238E27FC236}">
                <a16:creationId xmlns:a16="http://schemas.microsoft.com/office/drawing/2014/main" id="{88200843-2FEF-AEE5-5C9E-9C678EA73524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8979734" y="2715591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7E518E5E-5935-DF24-D15F-F4104F4F2DB9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7579352" y="2715591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234B6127-93E8-D9A6-64B5-F617368267C1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6096000" y="2986608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6AB9ACD8-5006-8689-397F-A84B3EDDE59F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7571955" y="2986608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23" name="Text Placeholder 26">
            <a:extLst>
              <a:ext uri="{FF2B5EF4-FFF2-40B4-BE49-F238E27FC236}">
                <a16:creationId xmlns:a16="http://schemas.microsoft.com/office/drawing/2014/main" id="{5154941A-A1A8-ED2F-A304-084BCB365FC9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8980882" y="2986608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24" name="Picture Placeholder 5">
            <a:extLst>
              <a:ext uri="{FF2B5EF4-FFF2-40B4-BE49-F238E27FC236}">
                <a16:creationId xmlns:a16="http://schemas.microsoft.com/office/drawing/2014/main" id="{DCC47D31-AE2B-931A-E0F9-27E8563173A1}"/>
              </a:ext>
            </a:extLst>
          </p:cNvPr>
          <p:cNvSpPr>
            <a:spLocks noGrp="1"/>
          </p:cNvSpPr>
          <p:nvPr>
            <p:ph type="pic" sz="quarter" idx="75" hasCustomPrompt="1"/>
          </p:nvPr>
        </p:nvSpPr>
        <p:spPr>
          <a:xfrm>
            <a:off x="6096000" y="1493899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6" name="Picture Placeholder 5">
            <a:extLst>
              <a:ext uri="{FF2B5EF4-FFF2-40B4-BE49-F238E27FC236}">
                <a16:creationId xmlns:a16="http://schemas.microsoft.com/office/drawing/2014/main" id="{09450DB0-072B-5AED-D71C-53E7B2E43CFF}"/>
              </a:ext>
            </a:extLst>
          </p:cNvPr>
          <p:cNvSpPr>
            <a:spLocks noGrp="1"/>
          </p:cNvSpPr>
          <p:nvPr>
            <p:ph type="pic" sz="quarter" idx="76" hasCustomPrompt="1"/>
          </p:nvPr>
        </p:nvSpPr>
        <p:spPr>
          <a:xfrm>
            <a:off x="8979734" y="1493899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9" name="Picture Placeholder 5">
            <a:extLst>
              <a:ext uri="{FF2B5EF4-FFF2-40B4-BE49-F238E27FC236}">
                <a16:creationId xmlns:a16="http://schemas.microsoft.com/office/drawing/2014/main" id="{3C86FA79-807D-51F9-E83D-8698F8283A7C}"/>
              </a:ext>
            </a:extLst>
          </p:cNvPr>
          <p:cNvSpPr>
            <a:spLocks noGrp="1"/>
          </p:cNvSpPr>
          <p:nvPr>
            <p:ph type="pic" sz="quarter" idx="77" hasCustomPrompt="1"/>
          </p:nvPr>
        </p:nvSpPr>
        <p:spPr>
          <a:xfrm>
            <a:off x="7571955" y="1493899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80EF23DC-7C3A-10C4-8289-D0901D4C916B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10473323" y="2715591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31" name="Text Placeholder 26">
            <a:extLst>
              <a:ext uri="{FF2B5EF4-FFF2-40B4-BE49-F238E27FC236}">
                <a16:creationId xmlns:a16="http://schemas.microsoft.com/office/drawing/2014/main" id="{F02735D3-1DF0-ECD1-8A78-07A4D7CD866F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10474471" y="2986608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44" name="Picture Placeholder 5">
            <a:extLst>
              <a:ext uri="{FF2B5EF4-FFF2-40B4-BE49-F238E27FC236}">
                <a16:creationId xmlns:a16="http://schemas.microsoft.com/office/drawing/2014/main" id="{88F847C1-3FF8-0874-C768-6647E9D6E6D9}"/>
              </a:ext>
            </a:extLst>
          </p:cNvPr>
          <p:cNvSpPr>
            <a:spLocks noGrp="1"/>
          </p:cNvSpPr>
          <p:nvPr>
            <p:ph type="pic" sz="quarter" idx="80" hasCustomPrompt="1"/>
          </p:nvPr>
        </p:nvSpPr>
        <p:spPr>
          <a:xfrm>
            <a:off x="10460858" y="1493899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45" name="Text Placeholder 26">
            <a:extLst>
              <a:ext uri="{FF2B5EF4-FFF2-40B4-BE49-F238E27FC236}">
                <a16:creationId xmlns:a16="http://schemas.microsoft.com/office/drawing/2014/main" id="{802BA083-7FBD-1E43-D69B-DFB9F6CB39A4}"/>
              </a:ext>
            </a:extLst>
          </p:cNvPr>
          <p:cNvSpPr>
            <a:spLocks noGrp="1"/>
          </p:cNvSpPr>
          <p:nvPr>
            <p:ph type="body" sz="quarter" idx="81" hasCustomPrompt="1"/>
          </p:nvPr>
        </p:nvSpPr>
        <p:spPr>
          <a:xfrm>
            <a:off x="6096000" y="5016781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46" name="Text Placeholder 26">
            <a:extLst>
              <a:ext uri="{FF2B5EF4-FFF2-40B4-BE49-F238E27FC236}">
                <a16:creationId xmlns:a16="http://schemas.microsoft.com/office/drawing/2014/main" id="{AC1A8E86-741B-639F-F85C-021DC6811AD1}"/>
              </a:ext>
            </a:extLst>
          </p:cNvPr>
          <p:cNvSpPr>
            <a:spLocks noGrp="1"/>
          </p:cNvSpPr>
          <p:nvPr>
            <p:ph type="body" sz="quarter" idx="82" hasCustomPrompt="1"/>
          </p:nvPr>
        </p:nvSpPr>
        <p:spPr>
          <a:xfrm>
            <a:off x="8979734" y="5016781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47" name="Text Placeholder 26">
            <a:extLst>
              <a:ext uri="{FF2B5EF4-FFF2-40B4-BE49-F238E27FC236}">
                <a16:creationId xmlns:a16="http://schemas.microsoft.com/office/drawing/2014/main" id="{A7DB5A35-3B92-4BDD-1927-071913A99E37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7579352" y="5016781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48" name="Text Placeholder 26">
            <a:extLst>
              <a:ext uri="{FF2B5EF4-FFF2-40B4-BE49-F238E27FC236}">
                <a16:creationId xmlns:a16="http://schemas.microsoft.com/office/drawing/2014/main" id="{B804A811-67C0-B50E-1EB8-E33B6DFC7FD2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096000" y="5287798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49" name="Text Placeholder 26">
            <a:extLst>
              <a:ext uri="{FF2B5EF4-FFF2-40B4-BE49-F238E27FC236}">
                <a16:creationId xmlns:a16="http://schemas.microsoft.com/office/drawing/2014/main" id="{D09D84E0-F045-AA18-6DCA-4EC319EF1E90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7571955" y="5287798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50" name="Text Placeholder 26">
            <a:extLst>
              <a:ext uri="{FF2B5EF4-FFF2-40B4-BE49-F238E27FC236}">
                <a16:creationId xmlns:a16="http://schemas.microsoft.com/office/drawing/2014/main" id="{E1A79EAD-DB70-7B33-DF4B-862F3CFA38FE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8980882" y="5287798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51" name="Picture Placeholder 5">
            <a:extLst>
              <a:ext uri="{FF2B5EF4-FFF2-40B4-BE49-F238E27FC236}">
                <a16:creationId xmlns:a16="http://schemas.microsoft.com/office/drawing/2014/main" id="{BBB79343-6DFF-7DF7-4A35-8025AA1E60EA}"/>
              </a:ext>
            </a:extLst>
          </p:cNvPr>
          <p:cNvSpPr>
            <a:spLocks noGrp="1"/>
          </p:cNvSpPr>
          <p:nvPr>
            <p:ph type="pic" sz="quarter" idx="87" hasCustomPrompt="1"/>
          </p:nvPr>
        </p:nvSpPr>
        <p:spPr>
          <a:xfrm>
            <a:off x="6096000" y="3795089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52" name="Picture Placeholder 5">
            <a:extLst>
              <a:ext uri="{FF2B5EF4-FFF2-40B4-BE49-F238E27FC236}">
                <a16:creationId xmlns:a16="http://schemas.microsoft.com/office/drawing/2014/main" id="{67EB4DC1-D871-90C7-2F56-97134C8E819D}"/>
              </a:ext>
            </a:extLst>
          </p:cNvPr>
          <p:cNvSpPr>
            <a:spLocks noGrp="1"/>
          </p:cNvSpPr>
          <p:nvPr>
            <p:ph type="pic" sz="quarter" idx="88" hasCustomPrompt="1"/>
          </p:nvPr>
        </p:nvSpPr>
        <p:spPr>
          <a:xfrm>
            <a:off x="8979734" y="3795089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53" name="Picture Placeholder 5">
            <a:extLst>
              <a:ext uri="{FF2B5EF4-FFF2-40B4-BE49-F238E27FC236}">
                <a16:creationId xmlns:a16="http://schemas.microsoft.com/office/drawing/2014/main" id="{A1ED31A6-2E0A-98A8-F103-B343DE58411F}"/>
              </a:ext>
            </a:extLst>
          </p:cNvPr>
          <p:cNvSpPr>
            <a:spLocks noGrp="1"/>
          </p:cNvSpPr>
          <p:nvPr>
            <p:ph type="pic" sz="quarter" idx="89" hasCustomPrompt="1"/>
          </p:nvPr>
        </p:nvSpPr>
        <p:spPr>
          <a:xfrm>
            <a:off x="7571955" y="3795089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54" name="Text Placeholder 26">
            <a:extLst>
              <a:ext uri="{FF2B5EF4-FFF2-40B4-BE49-F238E27FC236}">
                <a16:creationId xmlns:a16="http://schemas.microsoft.com/office/drawing/2014/main" id="{3ED2C997-0D0E-32F8-0487-52F66952C06B}"/>
              </a:ext>
            </a:extLst>
          </p:cNvPr>
          <p:cNvSpPr>
            <a:spLocks noGrp="1"/>
          </p:cNvSpPr>
          <p:nvPr>
            <p:ph type="body" sz="quarter" idx="90" hasCustomPrompt="1"/>
          </p:nvPr>
        </p:nvSpPr>
        <p:spPr>
          <a:xfrm>
            <a:off x="10473323" y="5016781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55" name="Text Placeholder 26">
            <a:extLst>
              <a:ext uri="{FF2B5EF4-FFF2-40B4-BE49-F238E27FC236}">
                <a16:creationId xmlns:a16="http://schemas.microsoft.com/office/drawing/2014/main" id="{BFD59868-7B21-09BC-8909-A631B5EBFB10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10474471" y="5287798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56" name="Picture Placeholder 5">
            <a:extLst>
              <a:ext uri="{FF2B5EF4-FFF2-40B4-BE49-F238E27FC236}">
                <a16:creationId xmlns:a16="http://schemas.microsoft.com/office/drawing/2014/main" id="{B570C2D1-7721-385C-31D2-DABDD818FAF2}"/>
              </a:ext>
            </a:extLst>
          </p:cNvPr>
          <p:cNvSpPr>
            <a:spLocks noGrp="1"/>
          </p:cNvSpPr>
          <p:nvPr>
            <p:ph type="pic" sz="quarter" idx="92" hasCustomPrompt="1"/>
          </p:nvPr>
        </p:nvSpPr>
        <p:spPr>
          <a:xfrm>
            <a:off x="10460858" y="3795089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41893045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22AA2-55C4-E545-B4F7-9A8B7F8DED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670510"/>
            <a:ext cx="5832475" cy="3281197"/>
          </a:xfrm>
        </p:spPr>
        <p:txBody>
          <a:bodyPr numCol="1" spcCol="360000"/>
          <a:lstStyle>
            <a:lvl1pPr marL="0" indent="0" algn="just">
              <a:lnSpc>
                <a:spcPct val="120000"/>
              </a:lnSpc>
              <a:buNone/>
              <a:defRPr b="0" i="0">
                <a:latin typeface="+mn-lt"/>
                <a:cs typeface="Inter" panose="02000503000000020004" pitchFamily="2" charset="0"/>
              </a:defRPr>
            </a:lvl1pPr>
            <a:lvl2pPr marL="457200" indent="0" algn="just">
              <a:lnSpc>
                <a:spcPct val="120000"/>
              </a:lnSpc>
              <a:buNone/>
              <a:defRPr b="0" i="0">
                <a:latin typeface="+mn-lt"/>
                <a:cs typeface="Inter" panose="02000503000000020004" pitchFamily="2" charset="0"/>
              </a:defRPr>
            </a:lvl2pPr>
            <a:lvl3pPr marL="914400" indent="0" algn="just">
              <a:lnSpc>
                <a:spcPct val="120000"/>
              </a:lnSpc>
              <a:buNone/>
              <a:defRPr b="0" i="0">
                <a:latin typeface="+mn-lt"/>
                <a:cs typeface="Inter" panose="02000503000000020004" pitchFamily="2" charset="0"/>
              </a:defRPr>
            </a:lvl3pPr>
            <a:lvl4pPr marL="1371600" indent="0" algn="just">
              <a:lnSpc>
                <a:spcPct val="120000"/>
              </a:lnSpc>
              <a:buNone/>
              <a:defRPr b="0" i="0">
                <a:latin typeface="+mn-lt"/>
                <a:cs typeface="Inter" panose="02000503000000020004" pitchFamily="2" charset="0"/>
              </a:defRPr>
            </a:lvl4pPr>
            <a:lvl5pPr marL="1828800" indent="0" algn="just">
              <a:lnSpc>
                <a:spcPct val="120000"/>
              </a:lnSpc>
              <a:buNone/>
              <a:defRPr b="0" i="0">
                <a:latin typeface="+mn-lt"/>
                <a:cs typeface="Inter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35185-9781-69ED-14AE-F22369B469E1}"/>
              </a:ext>
            </a:extLst>
          </p:cNvPr>
          <p:cNvSpPr txBox="1"/>
          <p:nvPr userDrawn="1"/>
        </p:nvSpPr>
        <p:spPr>
          <a:xfrm>
            <a:off x="778933" y="-1049867"/>
            <a:ext cx="1847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l">
              <a:buNone/>
            </a:pPr>
            <a:endParaRPr lang="en-US" b="0" i="0">
              <a:latin typeface="Inter" panose="02000503000000020004" pitchFamily="2" charset="0"/>
            </a:endParaRPr>
          </a:p>
        </p:txBody>
      </p:sp>
      <p:sp>
        <p:nvSpPr>
          <p:cNvPr id="8" name="Title Placeholder 20">
            <a:extLst>
              <a:ext uri="{FF2B5EF4-FFF2-40B4-BE49-F238E27FC236}">
                <a16:creationId xmlns:a16="http://schemas.microsoft.com/office/drawing/2014/main" id="{A51B11FE-C206-1F58-4A6E-45E1185B22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1" y="857500"/>
            <a:ext cx="4245478" cy="474778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defRPr sz="7200"/>
            </a:lvl1pPr>
          </a:lstStyle>
          <a:p>
            <a:r>
              <a:rPr lang="en-GB"/>
              <a:t>Click to edit -</a:t>
            </a:r>
            <a:br>
              <a:rPr lang="en-GB"/>
            </a:br>
            <a:r>
              <a:rPr lang="en-GB"/>
              <a:t>Can be sized up to any text size, </a:t>
            </a:r>
            <a:br>
              <a:rPr lang="en-GB"/>
            </a:br>
            <a:r>
              <a:rPr lang="en-GB"/>
              <a:t>within reason</a:t>
            </a:r>
            <a:endParaRPr lang="en-US"/>
          </a:p>
        </p:txBody>
      </p:sp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B4EC5CD7-8EBB-9B8C-C98B-F1A830697FB0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 rot="16200000">
            <a:off x="536020" y="5046608"/>
            <a:ext cx="289356" cy="82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BEB6CB33-CB03-75D8-F24A-5E31A12BB040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 rot="5400000">
            <a:off x="533522" y="588179"/>
            <a:ext cx="289356" cy="82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37B3AB21-D0E9-C0AB-D623-BD65F15C3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678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9D72ABB-3C38-8DC3-14AA-F1918260396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7082547" cy="6858000"/>
          </a:xfrm>
          <a:solidFill>
            <a:schemeClr val="bg2"/>
          </a:solidFill>
        </p:spPr>
        <p:txBody>
          <a:bodyPr>
            <a:normAutofit/>
          </a:bodyPr>
          <a:lstStyle>
            <a:lvl2pPr marL="457200" indent="0">
              <a:buNone/>
              <a:defRPr sz="1400" b="0" i="0">
                <a:solidFill>
                  <a:schemeClr val="tx1"/>
                </a:solidFill>
                <a:latin typeface="+mn-lt"/>
                <a:cs typeface="Inter" panose="02000503000000020004" pitchFamily="2" charset="0"/>
              </a:defRPr>
            </a:lvl2pPr>
          </a:lstStyle>
          <a:p>
            <a:pPr lvl="1"/>
            <a:r>
              <a:rPr lang="en-US"/>
              <a:t>Picture, send to Back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35185-9781-69ED-14AE-F22369B469E1}"/>
              </a:ext>
            </a:extLst>
          </p:cNvPr>
          <p:cNvSpPr txBox="1"/>
          <p:nvPr userDrawn="1"/>
        </p:nvSpPr>
        <p:spPr>
          <a:xfrm>
            <a:off x="778933" y="-1049867"/>
            <a:ext cx="1847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l">
              <a:buNone/>
            </a:pPr>
            <a:endParaRPr lang="en-US" b="0" i="0">
              <a:latin typeface="Inter" panose="02000503000000020004" pitchFamily="2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2DEDDA-541E-A63A-7984-05CD928F27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0537" y="1670510"/>
            <a:ext cx="4512054" cy="4530265"/>
          </a:xfrm>
        </p:spPr>
        <p:txBody>
          <a:bodyPr numCol="1" spcCol="360000"/>
          <a:lstStyle>
            <a:lvl1pPr marL="0" indent="0" algn="just">
              <a:lnSpc>
                <a:spcPct val="120000"/>
              </a:lnSpc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1pPr>
            <a:lvl2pPr marL="457200" indent="0" algn="just">
              <a:lnSpc>
                <a:spcPct val="120000"/>
              </a:lnSpc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2pPr>
            <a:lvl3pPr marL="914400" indent="0" algn="just">
              <a:lnSpc>
                <a:spcPct val="120000"/>
              </a:lnSpc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3pPr>
            <a:lvl4pPr marL="1371600" indent="0" algn="just">
              <a:lnSpc>
                <a:spcPct val="120000"/>
              </a:lnSpc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4pPr>
            <a:lvl5pPr marL="1828800" indent="0" algn="just">
              <a:lnSpc>
                <a:spcPct val="120000"/>
              </a:lnSpc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B4CEC630-064C-E958-1450-A220F3EE70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52332" y="1215060"/>
            <a:ext cx="4512054" cy="443346"/>
          </a:xfrm>
        </p:spPr>
        <p:txBody>
          <a:bodyPr lIns="0" tIns="0" rIns="0" bIns="0" anchor="ctr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400" b="0" i="0" cap="none" baseline="0">
                <a:solidFill>
                  <a:schemeClr val="accent1"/>
                </a:solidFill>
                <a:latin typeface="Inter" panose="02000503000000020004" pitchFamily="2" charset="0"/>
                <a:ea typeface="Inter" panose="02000503000000020004" pitchFamily="2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  <p:sp>
        <p:nvSpPr>
          <p:cNvPr id="8" name="Title Placeholder 20">
            <a:extLst>
              <a:ext uri="{FF2B5EF4-FFF2-40B4-BE49-F238E27FC236}">
                <a16:creationId xmlns:a16="http://schemas.microsoft.com/office/drawing/2014/main" id="{F958B398-B589-4898-3745-D50136A277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51256" y="266700"/>
            <a:ext cx="4511359" cy="94089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/>
              <a:t>Click to edit Click to edit</a:t>
            </a:r>
            <a:endParaRPr lang="en-US"/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8C33B948-00E9-D9D8-0295-2DB146F8B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726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9D72ABB-3C38-8DC3-14AA-F1918260396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7082547" cy="6858000"/>
          </a:xfrm>
          <a:solidFill>
            <a:schemeClr val="bg2"/>
          </a:solidFill>
        </p:spPr>
        <p:txBody>
          <a:bodyPr>
            <a:normAutofit/>
          </a:bodyPr>
          <a:lstStyle>
            <a:lvl2pPr marL="457200" indent="0">
              <a:buNone/>
              <a:defRPr sz="1400" b="0" i="0">
                <a:solidFill>
                  <a:schemeClr val="tx1"/>
                </a:solidFill>
                <a:latin typeface="+mn-lt"/>
                <a:cs typeface="Inter" panose="02000503000000020004" pitchFamily="2" charset="0"/>
              </a:defRPr>
            </a:lvl2pPr>
          </a:lstStyle>
          <a:p>
            <a:pPr lvl="1"/>
            <a:r>
              <a:rPr lang="en-US"/>
              <a:t>Picture, send to Back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35185-9781-69ED-14AE-F22369B469E1}"/>
              </a:ext>
            </a:extLst>
          </p:cNvPr>
          <p:cNvSpPr txBox="1"/>
          <p:nvPr userDrawn="1"/>
        </p:nvSpPr>
        <p:spPr>
          <a:xfrm>
            <a:off x="778933" y="-1049867"/>
            <a:ext cx="1847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l">
              <a:buNone/>
            </a:pPr>
            <a:endParaRPr lang="en-US" b="0" i="0">
              <a:latin typeface="Inter" panose="02000503000000020004" pitchFamily="2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2DEDDA-541E-A63A-7984-05CD928F27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0537" y="1670510"/>
            <a:ext cx="4512054" cy="4530265"/>
          </a:xfrm>
        </p:spPr>
        <p:txBody>
          <a:bodyPr numCol="1" spcCol="360000"/>
          <a:lstStyle>
            <a:lvl1pPr marL="0" indent="0" algn="just">
              <a:lnSpc>
                <a:spcPct val="120000"/>
              </a:lnSpc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1pPr>
            <a:lvl2pPr marL="457200" indent="0" algn="just">
              <a:lnSpc>
                <a:spcPct val="120000"/>
              </a:lnSpc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2pPr>
            <a:lvl3pPr marL="914400" indent="0" algn="just">
              <a:lnSpc>
                <a:spcPct val="120000"/>
              </a:lnSpc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3pPr>
            <a:lvl4pPr marL="1371600" indent="0" algn="just">
              <a:lnSpc>
                <a:spcPct val="120000"/>
              </a:lnSpc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4pPr>
            <a:lvl5pPr marL="1828800" indent="0" algn="just">
              <a:lnSpc>
                <a:spcPct val="120000"/>
              </a:lnSpc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B4CEC630-064C-E958-1450-A220F3EE70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52332" y="1215060"/>
            <a:ext cx="4512054" cy="443346"/>
          </a:xfrm>
        </p:spPr>
        <p:txBody>
          <a:bodyPr lIns="0" tIns="0" rIns="0" bIns="0" anchor="ctr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400" b="0" i="0" cap="none" baseline="0">
                <a:solidFill>
                  <a:schemeClr val="accent1"/>
                </a:solidFill>
                <a:latin typeface="Inter" panose="02000503000000020004" pitchFamily="2" charset="0"/>
                <a:ea typeface="Inter" panose="02000503000000020004" pitchFamily="2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  <p:sp>
        <p:nvSpPr>
          <p:cNvPr id="8" name="Title Placeholder 20">
            <a:extLst>
              <a:ext uri="{FF2B5EF4-FFF2-40B4-BE49-F238E27FC236}">
                <a16:creationId xmlns:a16="http://schemas.microsoft.com/office/drawing/2014/main" id="{F958B398-B589-4898-3745-D50136A277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51256" y="266700"/>
            <a:ext cx="4511359" cy="94089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/>
              <a:t>Click to edit Click to edit</a:t>
            </a:r>
            <a:endParaRPr lang="en-US"/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8C33B948-00E9-D9D8-0295-2DB146F8B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1621C8-41A8-A732-C20C-AB9CF9F824B6}"/>
              </a:ext>
            </a:extLst>
          </p:cNvPr>
          <p:cNvSpPr/>
          <p:nvPr userDrawn="1"/>
        </p:nvSpPr>
        <p:spPr>
          <a:xfrm rot="10800000">
            <a:off x="0" y="0"/>
            <a:ext cx="7082547" cy="6858000"/>
          </a:xfrm>
          <a:prstGeom prst="rect">
            <a:avLst/>
          </a:prstGeom>
          <a:gradFill flip="none" rotWithShape="1">
            <a:gsLst>
              <a:gs pos="2000">
                <a:schemeClr val="accent1"/>
              </a:gs>
              <a:gs pos="99000">
                <a:schemeClr val="accent4">
                  <a:alpha val="0"/>
                </a:schemeClr>
              </a:gs>
              <a:gs pos="35000">
                <a:schemeClr val="accent4">
                  <a:alpha val="44966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351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9D72ABB-3C38-8DC3-14AA-F1918260396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3429000"/>
          </a:xfrm>
          <a:solidFill>
            <a:schemeClr val="bg2"/>
          </a:solidFill>
        </p:spPr>
        <p:txBody>
          <a:bodyPr/>
          <a:lstStyle>
            <a:lvl2pPr>
              <a:defRPr b="0" i="0">
                <a:solidFill>
                  <a:schemeClr val="tx1"/>
                </a:solidFill>
                <a:latin typeface="+mn-lt"/>
                <a:cs typeface="Inter" panose="02000503000000020004" pitchFamily="2" charset="0"/>
              </a:defRPr>
            </a:lvl2pPr>
          </a:lstStyle>
          <a:p>
            <a:pPr lvl="1"/>
            <a:r>
              <a:rPr lang="en-US"/>
              <a:t>Picture, send to Back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35185-9781-69ED-14AE-F22369B469E1}"/>
              </a:ext>
            </a:extLst>
          </p:cNvPr>
          <p:cNvSpPr txBox="1"/>
          <p:nvPr userDrawn="1"/>
        </p:nvSpPr>
        <p:spPr>
          <a:xfrm>
            <a:off x="778933" y="-1049867"/>
            <a:ext cx="1847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l">
              <a:buNone/>
            </a:pPr>
            <a:endParaRPr lang="en-US" b="0" i="0">
              <a:latin typeface="Inter" panose="02000503000000020004" pitchFamily="2" charset="0"/>
            </a:endParaRP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99D153F-6C51-66D7-10F8-FAC3F7954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43BDB0-DE51-4F12-F01F-C57DC74428B4}"/>
              </a:ext>
            </a:extLst>
          </p:cNvPr>
          <p:cNvCxnSpPr/>
          <p:nvPr userDrawn="1"/>
        </p:nvCxnSpPr>
        <p:spPr>
          <a:xfrm>
            <a:off x="4019107" y="3965944"/>
            <a:ext cx="0" cy="21923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7A25B77-ADC4-8294-08B5-38EE4FDFF725}"/>
              </a:ext>
            </a:extLst>
          </p:cNvPr>
          <p:cNvCxnSpPr/>
          <p:nvPr userDrawn="1"/>
        </p:nvCxnSpPr>
        <p:spPr>
          <a:xfrm>
            <a:off x="8137451" y="3986172"/>
            <a:ext cx="0" cy="21923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31EEC3F7-1782-E328-CE6F-1BBE1E61C0F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53501" y="3965944"/>
            <a:ext cx="3128963" cy="547688"/>
          </a:xfrm>
        </p:spPr>
        <p:txBody>
          <a:bodyPr lIns="0">
            <a:noAutofit/>
          </a:bodyPr>
          <a:lstStyle>
            <a:lvl1pPr marL="0" indent="0">
              <a:buNone/>
              <a:defRPr sz="3600">
                <a:latin typeface="+mj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8E9A131E-D4F3-BE0A-C568-F6000980846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501" y="4682655"/>
            <a:ext cx="3128963" cy="1495817"/>
          </a:xfrm>
        </p:spPr>
        <p:txBody>
          <a:bodyPr lIns="0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31" name="Text Placeholder 26">
            <a:extLst>
              <a:ext uri="{FF2B5EF4-FFF2-40B4-BE49-F238E27FC236}">
                <a16:creationId xmlns:a16="http://schemas.microsoft.com/office/drawing/2014/main" id="{D897FCD4-ABF6-27F6-1CAE-3F5DE47CE45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13798" y="3965944"/>
            <a:ext cx="3128963" cy="547688"/>
          </a:xfrm>
        </p:spPr>
        <p:txBody>
          <a:bodyPr lIns="0">
            <a:noAutofit/>
          </a:bodyPr>
          <a:lstStyle>
            <a:lvl1pPr marL="0" indent="0">
              <a:buNone/>
              <a:defRPr sz="3600">
                <a:latin typeface="+mj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2" name="Text Placeholder 26">
            <a:extLst>
              <a:ext uri="{FF2B5EF4-FFF2-40B4-BE49-F238E27FC236}">
                <a16:creationId xmlns:a16="http://schemas.microsoft.com/office/drawing/2014/main" id="{644190D3-E0A1-C76C-C17A-8B9393764EF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13798" y="4682655"/>
            <a:ext cx="3128963" cy="1495817"/>
          </a:xfrm>
        </p:spPr>
        <p:txBody>
          <a:bodyPr lIns="0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33" name="Text Placeholder 26">
            <a:extLst>
              <a:ext uri="{FF2B5EF4-FFF2-40B4-BE49-F238E27FC236}">
                <a16:creationId xmlns:a16="http://schemas.microsoft.com/office/drawing/2014/main" id="{2B9BFB56-897A-65C5-7D9E-087C3F7CD26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632142" y="3959642"/>
            <a:ext cx="3128963" cy="547688"/>
          </a:xfrm>
        </p:spPr>
        <p:txBody>
          <a:bodyPr lIns="0">
            <a:noAutofit/>
          </a:bodyPr>
          <a:lstStyle>
            <a:lvl1pPr marL="0" indent="0">
              <a:buNone/>
              <a:defRPr sz="3600">
                <a:latin typeface="+mj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4" name="Text Placeholder 26">
            <a:extLst>
              <a:ext uri="{FF2B5EF4-FFF2-40B4-BE49-F238E27FC236}">
                <a16:creationId xmlns:a16="http://schemas.microsoft.com/office/drawing/2014/main" id="{B49AFD7F-105B-CC51-1C6F-EDF7268F9F2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32142" y="4676353"/>
            <a:ext cx="3128963" cy="1495817"/>
          </a:xfrm>
        </p:spPr>
        <p:txBody>
          <a:bodyPr lIns="0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235379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9D72ABB-3C38-8DC3-14AA-F1918260396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3429000"/>
          </a:xfrm>
          <a:solidFill>
            <a:schemeClr val="bg2"/>
          </a:solidFill>
        </p:spPr>
        <p:txBody>
          <a:bodyPr/>
          <a:lstStyle>
            <a:lvl2pPr>
              <a:defRPr b="0" i="0">
                <a:solidFill>
                  <a:schemeClr val="tx1"/>
                </a:solidFill>
                <a:latin typeface="+mn-lt"/>
                <a:cs typeface="Inter" panose="02000503000000020004" pitchFamily="2" charset="0"/>
              </a:defRPr>
            </a:lvl2pPr>
          </a:lstStyle>
          <a:p>
            <a:pPr lvl="1"/>
            <a:r>
              <a:rPr lang="en-US"/>
              <a:t>Picture, send to Back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35185-9781-69ED-14AE-F22369B469E1}"/>
              </a:ext>
            </a:extLst>
          </p:cNvPr>
          <p:cNvSpPr txBox="1"/>
          <p:nvPr userDrawn="1"/>
        </p:nvSpPr>
        <p:spPr>
          <a:xfrm>
            <a:off x="778933" y="-1049867"/>
            <a:ext cx="1847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l">
              <a:buNone/>
            </a:pPr>
            <a:endParaRPr lang="en-US" b="0" i="0">
              <a:latin typeface="Inter" panose="02000503000000020004" pitchFamily="2" charset="0"/>
            </a:endParaRP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99D153F-6C51-66D7-10F8-FAC3F7954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43BDB0-DE51-4F12-F01F-C57DC74428B4}"/>
              </a:ext>
            </a:extLst>
          </p:cNvPr>
          <p:cNvCxnSpPr/>
          <p:nvPr userDrawn="1"/>
        </p:nvCxnSpPr>
        <p:spPr>
          <a:xfrm>
            <a:off x="4019107" y="3965944"/>
            <a:ext cx="0" cy="21923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7A25B77-ADC4-8294-08B5-38EE4FDFF725}"/>
              </a:ext>
            </a:extLst>
          </p:cNvPr>
          <p:cNvCxnSpPr/>
          <p:nvPr userDrawn="1"/>
        </p:nvCxnSpPr>
        <p:spPr>
          <a:xfrm>
            <a:off x="8137451" y="3986172"/>
            <a:ext cx="0" cy="21923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31EEC3F7-1782-E328-CE6F-1BBE1E61C0F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53501" y="3965944"/>
            <a:ext cx="3128963" cy="547688"/>
          </a:xfrm>
        </p:spPr>
        <p:txBody>
          <a:bodyPr lIns="0">
            <a:noAutofit/>
          </a:bodyPr>
          <a:lstStyle>
            <a:lvl1pPr marL="0" indent="0">
              <a:buNone/>
              <a:defRPr sz="3600">
                <a:latin typeface="+mj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8E9A131E-D4F3-BE0A-C568-F6000980846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501" y="4682655"/>
            <a:ext cx="3128963" cy="1495817"/>
          </a:xfrm>
        </p:spPr>
        <p:txBody>
          <a:bodyPr lIns="0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31" name="Text Placeholder 26">
            <a:extLst>
              <a:ext uri="{FF2B5EF4-FFF2-40B4-BE49-F238E27FC236}">
                <a16:creationId xmlns:a16="http://schemas.microsoft.com/office/drawing/2014/main" id="{D897FCD4-ABF6-27F6-1CAE-3F5DE47CE45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13798" y="3965944"/>
            <a:ext cx="3128963" cy="547688"/>
          </a:xfrm>
        </p:spPr>
        <p:txBody>
          <a:bodyPr lIns="0">
            <a:noAutofit/>
          </a:bodyPr>
          <a:lstStyle>
            <a:lvl1pPr marL="0" indent="0">
              <a:buNone/>
              <a:defRPr sz="3600">
                <a:latin typeface="+mj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2" name="Text Placeholder 26">
            <a:extLst>
              <a:ext uri="{FF2B5EF4-FFF2-40B4-BE49-F238E27FC236}">
                <a16:creationId xmlns:a16="http://schemas.microsoft.com/office/drawing/2014/main" id="{644190D3-E0A1-C76C-C17A-8B9393764EF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13798" y="4682655"/>
            <a:ext cx="3128963" cy="1495817"/>
          </a:xfrm>
        </p:spPr>
        <p:txBody>
          <a:bodyPr lIns="0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33" name="Text Placeholder 26">
            <a:extLst>
              <a:ext uri="{FF2B5EF4-FFF2-40B4-BE49-F238E27FC236}">
                <a16:creationId xmlns:a16="http://schemas.microsoft.com/office/drawing/2014/main" id="{2B9BFB56-897A-65C5-7D9E-087C3F7CD26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632142" y="3959642"/>
            <a:ext cx="3128963" cy="547688"/>
          </a:xfrm>
        </p:spPr>
        <p:txBody>
          <a:bodyPr lIns="0">
            <a:noAutofit/>
          </a:bodyPr>
          <a:lstStyle>
            <a:lvl1pPr marL="0" indent="0">
              <a:buNone/>
              <a:defRPr sz="3600">
                <a:latin typeface="+mj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4" name="Text Placeholder 26">
            <a:extLst>
              <a:ext uri="{FF2B5EF4-FFF2-40B4-BE49-F238E27FC236}">
                <a16:creationId xmlns:a16="http://schemas.microsoft.com/office/drawing/2014/main" id="{B49AFD7F-105B-CC51-1C6F-EDF7268F9F2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32142" y="4676353"/>
            <a:ext cx="3128963" cy="1495817"/>
          </a:xfrm>
        </p:spPr>
        <p:txBody>
          <a:bodyPr lIns="0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2FD14F-65F2-B9FE-2B0C-80272060D551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 flip="none" rotWithShape="1">
            <a:gsLst>
              <a:gs pos="2000">
                <a:schemeClr val="accent1"/>
              </a:gs>
              <a:gs pos="99000">
                <a:schemeClr val="accent4">
                  <a:alpha val="0"/>
                </a:schemeClr>
              </a:gs>
              <a:gs pos="35000">
                <a:schemeClr val="accent4">
                  <a:alpha val="44966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9734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3135185-9781-69ED-14AE-F22369B469E1}"/>
              </a:ext>
            </a:extLst>
          </p:cNvPr>
          <p:cNvSpPr txBox="1"/>
          <p:nvPr userDrawn="1"/>
        </p:nvSpPr>
        <p:spPr>
          <a:xfrm>
            <a:off x="778933" y="-1049867"/>
            <a:ext cx="1847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l">
              <a:buNone/>
            </a:pPr>
            <a:endParaRPr lang="en-US" b="0" i="0">
              <a:latin typeface="Inter" panose="02000503000000020004" pitchFamily="2" charset="0"/>
            </a:endParaRPr>
          </a:p>
        </p:txBody>
      </p:sp>
      <p:sp>
        <p:nvSpPr>
          <p:cNvPr id="6" name="Title Placeholder 20">
            <a:extLst>
              <a:ext uri="{FF2B5EF4-FFF2-40B4-BE49-F238E27FC236}">
                <a16:creationId xmlns:a16="http://schemas.microsoft.com/office/drawing/2014/main" id="{CB47CD79-253D-C15A-1337-659BE33B9F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1" y="1069099"/>
            <a:ext cx="11658598" cy="4360152"/>
          </a:xfrm>
          <a:prstGeom prst="rect">
            <a:avLst/>
          </a:prstGeom>
        </p:spPr>
        <p:txBody>
          <a:bodyPr vert="horz" lIns="540000" tIns="0" rIns="540000" bIns="0" rtlCol="0" anchor="ctr" anchorCtr="0">
            <a:noAutofit/>
          </a:bodyPr>
          <a:lstStyle>
            <a:lvl1pPr algn="ctr">
              <a:defRPr sz="14400"/>
            </a:lvl1pPr>
          </a:lstStyle>
          <a:p>
            <a:r>
              <a:rPr lang="en-GB"/>
              <a:t>Click to insert quote - Can be sized up</a:t>
            </a:r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F1473330-594F-B3F9-902A-897877E1C77D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6032187" y="772911"/>
            <a:ext cx="127626" cy="720000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+mn-lt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948698F7-0A6C-3B90-5A38-345A561F5B77}"/>
              </a:ext>
            </a:extLst>
          </p:cNvPr>
          <p:cNvSpPr>
            <a:spLocks noChangeAspect="1"/>
          </p:cNvSpPr>
          <p:nvPr userDrawn="1"/>
        </p:nvSpPr>
        <p:spPr>
          <a:xfrm rot="16200000">
            <a:off x="6032187" y="5005438"/>
            <a:ext cx="127626" cy="720000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+mn-lt"/>
            </a:endParaRP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5924E306-6644-1CD2-6903-79F546BB0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79A285D8-1030-DFD8-3D98-5734925E01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37814" y="5772790"/>
            <a:ext cx="3716371" cy="443346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050" b="0" i="0" cap="none" baseline="0">
                <a:solidFill>
                  <a:schemeClr val="accent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 err="1"/>
              <a:t>Quotee</a:t>
            </a:r>
            <a:r>
              <a:rPr lang="en-GB"/>
              <a:t> Name Here</a:t>
            </a:r>
          </a:p>
        </p:txBody>
      </p:sp>
    </p:spTree>
    <p:extLst>
      <p:ext uri="{BB962C8B-B14F-4D97-AF65-F5344CB8AC3E}">
        <p14:creationId xmlns:p14="http://schemas.microsoft.com/office/powerpoint/2010/main" val="430299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16CCF135-EBA9-5ED4-F4DA-C18FFB64BE9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9525"/>
            <a:ext cx="12192000" cy="685799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35185-9781-69ED-14AE-F22369B469E1}"/>
              </a:ext>
            </a:extLst>
          </p:cNvPr>
          <p:cNvSpPr txBox="1"/>
          <p:nvPr userDrawn="1"/>
        </p:nvSpPr>
        <p:spPr>
          <a:xfrm>
            <a:off x="778933" y="-1049867"/>
            <a:ext cx="1847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l">
              <a:buNone/>
            </a:pPr>
            <a:endParaRPr lang="en-US" b="0" i="0">
              <a:latin typeface="Inter" panose="02000503000000020004" pitchFamily="2" charset="0"/>
            </a:endParaRPr>
          </a:p>
        </p:txBody>
      </p:sp>
      <p:sp>
        <p:nvSpPr>
          <p:cNvPr id="6" name="Title Placeholder 20">
            <a:extLst>
              <a:ext uri="{FF2B5EF4-FFF2-40B4-BE49-F238E27FC236}">
                <a16:creationId xmlns:a16="http://schemas.microsoft.com/office/drawing/2014/main" id="{CB47CD79-253D-C15A-1337-659BE33B9F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1" y="1069099"/>
            <a:ext cx="11658598" cy="4360152"/>
          </a:xfrm>
          <a:prstGeom prst="rect">
            <a:avLst/>
          </a:prstGeom>
        </p:spPr>
        <p:txBody>
          <a:bodyPr vert="horz" lIns="540000" tIns="0" rIns="540000" bIns="0" rtlCol="0" anchor="ctr" anchorCtr="0">
            <a:noAutofit/>
          </a:bodyPr>
          <a:lstStyle>
            <a:lvl1pPr algn="ctr">
              <a:defRPr sz="14400"/>
            </a:lvl1pPr>
          </a:lstStyle>
          <a:p>
            <a:r>
              <a:rPr lang="en-GB"/>
              <a:t>Click to insert quote - Can be sized up</a:t>
            </a:r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F1473330-594F-B3F9-902A-897877E1C77D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6032187" y="772911"/>
            <a:ext cx="127626" cy="720000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+mn-lt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948698F7-0A6C-3B90-5A38-345A561F5B77}"/>
              </a:ext>
            </a:extLst>
          </p:cNvPr>
          <p:cNvSpPr>
            <a:spLocks noChangeAspect="1"/>
          </p:cNvSpPr>
          <p:nvPr userDrawn="1"/>
        </p:nvSpPr>
        <p:spPr>
          <a:xfrm rot="16200000">
            <a:off x="6032187" y="5005438"/>
            <a:ext cx="127626" cy="720000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+mn-lt"/>
            </a:endParaRP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5924E306-6644-1CD2-6903-79F546BB0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79A285D8-1030-DFD8-3D98-5734925E01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37814" y="5772790"/>
            <a:ext cx="3716371" cy="443346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050" b="0" i="0" cap="none" baseline="0">
                <a:solidFill>
                  <a:schemeClr val="accent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 err="1"/>
              <a:t>Quotee</a:t>
            </a:r>
            <a:r>
              <a:rPr lang="en-GB"/>
              <a:t> Name Here</a:t>
            </a:r>
          </a:p>
        </p:txBody>
      </p:sp>
    </p:spTree>
    <p:extLst>
      <p:ext uri="{BB962C8B-B14F-4D97-AF65-F5344CB8AC3E}">
        <p14:creationId xmlns:p14="http://schemas.microsoft.com/office/powerpoint/2010/main" val="22005087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C6AA5-BFE4-BDD3-9888-25D8C4C68E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09687" y="3036028"/>
            <a:ext cx="6016146" cy="785944"/>
          </a:xfrm>
        </p:spPr>
        <p:txBody>
          <a:bodyPr>
            <a:noAutofit/>
          </a:bodyPr>
          <a:lstStyle>
            <a:lvl1pPr>
              <a:defRPr sz="12000"/>
            </a:lvl1pPr>
          </a:lstStyle>
          <a:p>
            <a:r>
              <a:rPr lang="en-US"/>
              <a:t>Callout Header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E857407-E88A-0FD5-6086-C71CBEC6F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8DD5ECAE-B3BE-BCC6-6EFC-EF38976101EB}"/>
              </a:ext>
            </a:extLst>
          </p:cNvPr>
          <p:cNvSpPr>
            <a:spLocks noChangeAspect="1"/>
          </p:cNvSpPr>
          <p:nvPr userDrawn="1"/>
        </p:nvSpPr>
        <p:spPr>
          <a:xfrm>
            <a:off x="438537" y="2650692"/>
            <a:ext cx="313928" cy="1568230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26">
            <a:extLst>
              <a:ext uri="{FF2B5EF4-FFF2-40B4-BE49-F238E27FC236}">
                <a16:creationId xmlns:a16="http://schemas.microsoft.com/office/drawing/2014/main" id="{BFFB2F95-4C08-714C-413E-B146A1D12B7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883054" y="3036028"/>
            <a:ext cx="3128963" cy="1495817"/>
          </a:xfrm>
        </p:spPr>
        <p:txBody>
          <a:bodyPr lIns="0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59094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108E08DC-0FCC-B54E-AE36-9D88A0D989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799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3019DC-2666-A463-A565-9605B9CE2AB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000">
                <a:schemeClr val="accent1"/>
              </a:gs>
              <a:gs pos="99000">
                <a:schemeClr val="accent4">
                  <a:alpha val="0"/>
                </a:schemeClr>
              </a:gs>
              <a:gs pos="35000">
                <a:schemeClr val="accent4">
                  <a:alpha val="44966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CC6AA5-BFE4-BDD3-9888-25D8C4C68E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09687" y="3036028"/>
            <a:ext cx="6016146" cy="785944"/>
          </a:xfrm>
        </p:spPr>
        <p:txBody>
          <a:bodyPr>
            <a:noAutofit/>
          </a:bodyPr>
          <a:lstStyle>
            <a:lvl1pPr>
              <a:defRPr sz="12000"/>
            </a:lvl1pPr>
          </a:lstStyle>
          <a:p>
            <a:r>
              <a:rPr lang="en-US"/>
              <a:t>Callout Header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2397274-CDB4-F048-2281-435EB33976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9443" y="6322573"/>
            <a:ext cx="859724" cy="365124"/>
          </a:xfrm>
          <a:prstGeom prst="rect">
            <a:avLst/>
          </a:prstGeom>
        </p:spPr>
      </p:pic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E857407-E88A-0FD5-6086-C71CBEC6F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8DD5ECAE-B3BE-BCC6-6EFC-EF38976101EB}"/>
              </a:ext>
            </a:extLst>
          </p:cNvPr>
          <p:cNvSpPr>
            <a:spLocks noChangeAspect="1"/>
          </p:cNvSpPr>
          <p:nvPr userDrawn="1"/>
        </p:nvSpPr>
        <p:spPr>
          <a:xfrm>
            <a:off x="438537" y="2650692"/>
            <a:ext cx="313928" cy="1568230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26">
            <a:extLst>
              <a:ext uri="{FF2B5EF4-FFF2-40B4-BE49-F238E27FC236}">
                <a16:creationId xmlns:a16="http://schemas.microsoft.com/office/drawing/2014/main" id="{BFFB2F95-4C08-714C-413E-B146A1D12B7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883054" y="3036028"/>
            <a:ext cx="3128963" cy="1495817"/>
          </a:xfrm>
        </p:spPr>
        <p:txBody>
          <a:bodyPr lIns="0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40192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bg>
      <p:bgPr>
        <a:gradFill>
          <a:gsLst>
            <a:gs pos="2000">
              <a:schemeClr val="accent1"/>
            </a:gs>
            <a:gs pos="99000">
              <a:schemeClr val="accent4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EA27097-FD5C-5D86-398D-A91EAE5248F3}"/>
              </a:ext>
            </a:extLst>
          </p:cNvPr>
          <p:cNvSpPr/>
          <p:nvPr userDrawn="1"/>
        </p:nvSpPr>
        <p:spPr>
          <a:xfrm>
            <a:off x="148206" y="123738"/>
            <a:ext cx="11895589" cy="661052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CC6AA5-BFE4-BDD3-9888-25D8C4C68E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09687" y="1058372"/>
            <a:ext cx="6016146" cy="785944"/>
          </a:xfrm>
        </p:spPr>
        <p:txBody>
          <a:bodyPr>
            <a:noAutofit/>
          </a:bodyPr>
          <a:lstStyle>
            <a:lvl1pPr>
              <a:defRPr sz="12000">
                <a:solidFill>
                  <a:schemeClr val="bg1"/>
                </a:solidFill>
              </a:defRPr>
            </a:lvl1pPr>
          </a:lstStyle>
          <a:p>
            <a:r>
              <a:rPr lang="en-US"/>
              <a:t>Callout Header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2397274-CDB4-F048-2281-435EB33976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9444" y="6322573"/>
            <a:ext cx="859722" cy="365123"/>
          </a:xfrm>
          <a:prstGeom prst="rect">
            <a:avLst/>
          </a:prstGeom>
        </p:spPr>
      </p:pic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E857407-E88A-0FD5-6086-C71CBEC6F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8DD5ECAE-B3BE-BCC6-6EFC-EF38976101EB}"/>
              </a:ext>
            </a:extLst>
          </p:cNvPr>
          <p:cNvSpPr>
            <a:spLocks noChangeAspect="1"/>
          </p:cNvSpPr>
          <p:nvPr userDrawn="1"/>
        </p:nvSpPr>
        <p:spPr>
          <a:xfrm>
            <a:off x="438537" y="667229"/>
            <a:ext cx="313928" cy="1568230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26">
            <a:extLst>
              <a:ext uri="{FF2B5EF4-FFF2-40B4-BE49-F238E27FC236}">
                <a16:creationId xmlns:a16="http://schemas.microsoft.com/office/drawing/2014/main" id="{BFFB2F95-4C08-714C-413E-B146A1D12B7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09687" y="2681091"/>
            <a:ext cx="6016146" cy="1495817"/>
          </a:xfrm>
        </p:spPr>
        <p:txBody>
          <a:bodyPr lIns="0"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0609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Line">
            <a:extLst>
              <a:ext uri="{FF2B5EF4-FFF2-40B4-BE49-F238E27FC236}">
                <a16:creationId xmlns:a16="http://schemas.microsoft.com/office/drawing/2014/main" id="{F109298C-E86A-B060-36CD-AB70D68752E9}"/>
              </a:ext>
            </a:extLst>
          </p:cNvPr>
          <p:cNvSpPr/>
          <p:nvPr userDrawn="1"/>
        </p:nvSpPr>
        <p:spPr>
          <a:xfrm flipV="1">
            <a:off x="-2" y="1201447"/>
            <a:ext cx="12192001" cy="0"/>
          </a:xfrm>
          <a:prstGeom prst="line">
            <a:avLst/>
          </a:prstGeom>
          <a:ln w="1270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5080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9B4DDB4-CFDD-BDD4-736D-E856DE2EB1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92827"/>
            <a:ext cx="9359910" cy="785944"/>
          </a:xfrm>
        </p:spPr>
        <p:txBody>
          <a:bodyPr lIns="0">
            <a:noAutofit/>
          </a:bodyPr>
          <a:lstStyle>
            <a:lvl1pPr>
              <a:defRPr sz="3600"/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78D7F8D3-3AD6-9C0C-81A1-D6C95DEB5A75}"/>
              </a:ext>
            </a:extLst>
          </p:cNvPr>
          <p:cNvSpPr/>
          <p:nvPr userDrawn="1"/>
        </p:nvSpPr>
        <p:spPr>
          <a:xfrm>
            <a:off x="10611013" y="1153897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4D56B399-AA08-EC82-A069-2E2A3759412E}"/>
              </a:ext>
            </a:extLst>
          </p:cNvPr>
          <p:cNvSpPr/>
          <p:nvPr userDrawn="1"/>
        </p:nvSpPr>
        <p:spPr>
          <a:xfrm>
            <a:off x="8655873" y="1153897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248C3E8A-CB35-E80D-D06A-46F94215E531}"/>
              </a:ext>
            </a:extLst>
          </p:cNvPr>
          <p:cNvSpPr/>
          <p:nvPr userDrawn="1"/>
        </p:nvSpPr>
        <p:spPr>
          <a:xfrm>
            <a:off x="4745591" y="1153897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F9C42DB4-5033-4EF8-0D03-A43B3630A11B}"/>
              </a:ext>
            </a:extLst>
          </p:cNvPr>
          <p:cNvSpPr/>
          <p:nvPr userDrawn="1"/>
        </p:nvSpPr>
        <p:spPr>
          <a:xfrm>
            <a:off x="2790450" y="1153897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35638ED3-4832-8EC5-37D7-912FEDBA257B}"/>
              </a:ext>
            </a:extLst>
          </p:cNvPr>
          <p:cNvSpPr/>
          <p:nvPr userDrawn="1"/>
        </p:nvSpPr>
        <p:spPr>
          <a:xfrm>
            <a:off x="835309" y="1153897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50AF3E32-A791-5CF6-259A-54463EA7CBEB}"/>
              </a:ext>
            </a:extLst>
          </p:cNvPr>
          <p:cNvSpPr/>
          <p:nvPr userDrawn="1"/>
        </p:nvSpPr>
        <p:spPr>
          <a:xfrm>
            <a:off x="6700732" y="1153897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18C2132D-2134-5A33-0A3D-3EC5BF73743D}"/>
              </a:ext>
            </a:extLst>
          </p:cNvPr>
          <p:cNvSpPr/>
          <p:nvPr userDrawn="1"/>
        </p:nvSpPr>
        <p:spPr>
          <a:xfrm flipV="1">
            <a:off x="-1" y="3853781"/>
            <a:ext cx="12192001" cy="0"/>
          </a:xfrm>
          <a:prstGeom prst="line">
            <a:avLst/>
          </a:prstGeom>
          <a:ln w="1270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5080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AB87A105-7824-667D-6E69-DD319A5E660A}"/>
              </a:ext>
            </a:extLst>
          </p:cNvPr>
          <p:cNvSpPr/>
          <p:nvPr userDrawn="1"/>
        </p:nvSpPr>
        <p:spPr>
          <a:xfrm>
            <a:off x="10611013" y="3803021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184FFE4A-635A-833B-55C9-881CF5A0AC25}"/>
              </a:ext>
            </a:extLst>
          </p:cNvPr>
          <p:cNvSpPr/>
          <p:nvPr userDrawn="1"/>
        </p:nvSpPr>
        <p:spPr>
          <a:xfrm>
            <a:off x="8655873" y="3803021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33F684BF-2E37-05D4-E88F-3B2A34447411}"/>
              </a:ext>
            </a:extLst>
          </p:cNvPr>
          <p:cNvSpPr/>
          <p:nvPr userDrawn="1"/>
        </p:nvSpPr>
        <p:spPr>
          <a:xfrm>
            <a:off x="4745591" y="3803021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ABC0A596-F315-0DDA-3971-6441F72D7EDC}"/>
              </a:ext>
            </a:extLst>
          </p:cNvPr>
          <p:cNvSpPr/>
          <p:nvPr userDrawn="1"/>
        </p:nvSpPr>
        <p:spPr>
          <a:xfrm>
            <a:off x="2790450" y="3803021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223C8AE0-8D9B-F5C7-9366-454792005349}"/>
              </a:ext>
            </a:extLst>
          </p:cNvPr>
          <p:cNvSpPr/>
          <p:nvPr userDrawn="1"/>
        </p:nvSpPr>
        <p:spPr>
          <a:xfrm>
            <a:off x="835309" y="3803041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6EB04ACF-B2BA-9618-99F1-4ED7D3731270}"/>
              </a:ext>
            </a:extLst>
          </p:cNvPr>
          <p:cNvSpPr/>
          <p:nvPr userDrawn="1"/>
        </p:nvSpPr>
        <p:spPr>
          <a:xfrm>
            <a:off x="6700732" y="3803041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18" name="Text Placeholder 53">
            <a:extLst>
              <a:ext uri="{FF2B5EF4-FFF2-40B4-BE49-F238E27FC236}">
                <a16:creationId xmlns:a16="http://schemas.microsoft.com/office/drawing/2014/main" id="{BCF1C895-A75C-5082-9C6F-D24C98D18F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9409" y="1358676"/>
            <a:ext cx="1071563" cy="438273"/>
          </a:xfrm>
        </p:spPr>
        <p:txBody>
          <a:bodyPr lIns="0">
            <a:noAutofit/>
          </a:bodyPr>
          <a:lstStyle>
            <a:lvl1pPr marL="0" indent="0" algn="l">
              <a:buNone/>
              <a:defRPr lang="en-US" sz="2800" b="0" kern="1200" cap="none" spc="0" dirty="0">
                <a:solidFill>
                  <a:schemeClr val="tx1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Jan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6AA9C6EB-8B3D-0A97-7448-603A40BC5F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9409" y="2006434"/>
            <a:ext cx="1549400" cy="1568615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20" name="Text Placeholder 53">
            <a:extLst>
              <a:ext uri="{FF2B5EF4-FFF2-40B4-BE49-F238E27FC236}">
                <a16:creationId xmlns:a16="http://schemas.microsoft.com/office/drawing/2014/main" id="{D7409074-D889-C714-8C80-271A187D1C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86768" y="1358677"/>
            <a:ext cx="1071563" cy="438273"/>
          </a:xfrm>
        </p:spPr>
        <p:txBody>
          <a:bodyPr lIns="0">
            <a:normAutofit/>
          </a:bodyPr>
          <a:lstStyle>
            <a:lvl1pPr marL="0" indent="0" algn="l">
              <a:buNone/>
              <a:defRPr lang="en-US" sz="3200" b="0" kern="1200" cap="none" spc="0" dirty="0">
                <a:solidFill>
                  <a:schemeClr val="tx1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Feb</a:t>
            </a:r>
          </a:p>
          <a:p>
            <a:pPr lvl="0"/>
            <a:endParaRPr lang="en-US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57A16407-7576-43BA-6F10-589A3384D65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386768" y="2011306"/>
            <a:ext cx="1549400" cy="1577896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22" name="Text Placeholder 53">
            <a:extLst>
              <a:ext uri="{FF2B5EF4-FFF2-40B4-BE49-F238E27FC236}">
                <a16:creationId xmlns:a16="http://schemas.microsoft.com/office/drawing/2014/main" id="{8F620D4E-3449-ABDD-20A9-D90C8BCE46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44127" y="1349641"/>
            <a:ext cx="1071563" cy="438273"/>
          </a:xfrm>
        </p:spPr>
        <p:txBody>
          <a:bodyPr lIns="0">
            <a:normAutofit/>
          </a:bodyPr>
          <a:lstStyle>
            <a:lvl1pPr marL="0" indent="0" algn="l">
              <a:buNone/>
              <a:defRPr lang="en-US" sz="3200" b="0" kern="1200" cap="none" spc="0" dirty="0">
                <a:solidFill>
                  <a:schemeClr val="tx1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Mar</a:t>
            </a:r>
          </a:p>
          <a:p>
            <a:pPr lvl="0"/>
            <a:endParaRPr lang="en-US"/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9E0661A8-9AD0-B70F-6C37-F20D8759195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4127" y="2002270"/>
            <a:ext cx="1549400" cy="1577896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24" name="Text Placeholder 53">
            <a:extLst>
              <a:ext uri="{FF2B5EF4-FFF2-40B4-BE49-F238E27FC236}">
                <a16:creationId xmlns:a16="http://schemas.microsoft.com/office/drawing/2014/main" id="{56CA032C-3FE7-D630-AA04-AB8AD103A21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01486" y="1360902"/>
            <a:ext cx="1071563" cy="438273"/>
          </a:xfrm>
        </p:spPr>
        <p:txBody>
          <a:bodyPr lIns="0">
            <a:normAutofit/>
          </a:bodyPr>
          <a:lstStyle>
            <a:lvl1pPr marL="0" indent="0" algn="l">
              <a:buNone/>
              <a:defRPr lang="en-US" sz="3200" b="0" kern="1200" cap="none" spc="0" dirty="0">
                <a:solidFill>
                  <a:schemeClr val="tx1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Apr</a:t>
            </a:r>
          </a:p>
          <a:p>
            <a:pPr lvl="0"/>
            <a:endParaRPr lang="en-US"/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8260D867-EE7A-5985-44BC-640B6388ADD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01486" y="2013531"/>
            <a:ext cx="1549400" cy="1577896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26" name="Text Placeholder 53">
            <a:extLst>
              <a:ext uri="{FF2B5EF4-FFF2-40B4-BE49-F238E27FC236}">
                <a16:creationId xmlns:a16="http://schemas.microsoft.com/office/drawing/2014/main" id="{55664BDA-8ECD-E6D3-FDD9-EC9D6DBF51F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258845" y="1342265"/>
            <a:ext cx="1071563" cy="438273"/>
          </a:xfrm>
        </p:spPr>
        <p:txBody>
          <a:bodyPr lIns="0">
            <a:normAutofit/>
          </a:bodyPr>
          <a:lstStyle>
            <a:lvl1pPr marL="0" indent="0" algn="l">
              <a:buNone/>
              <a:defRPr lang="en-US" sz="3200" b="0" kern="1200" cap="none" spc="0" dirty="0">
                <a:solidFill>
                  <a:schemeClr val="tx1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May</a:t>
            </a:r>
          </a:p>
          <a:p>
            <a:pPr lvl="0"/>
            <a:endParaRPr lang="en-US"/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DB68C06B-EB75-344D-B406-93B58B15D82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58845" y="1994894"/>
            <a:ext cx="1549400" cy="1577896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28" name="Text Placeholder 53">
            <a:extLst>
              <a:ext uri="{FF2B5EF4-FFF2-40B4-BE49-F238E27FC236}">
                <a16:creationId xmlns:a16="http://schemas.microsoft.com/office/drawing/2014/main" id="{F371884F-A569-E9E2-7A4C-F6A0DB012DC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216204" y="1347258"/>
            <a:ext cx="1071563" cy="438273"/>
          </a:xfrm>
        </p:spPr>
        <p:txBody>
          <a:bodyPr lIns="0">
            <a:noAutofit/>
          </a:bodyPr>
          <a:lstStyle>
            <a:lvl1pPr marL="0" indent="0" algn="l">
              <a:buNone/>
              <a:defRPr lang="en-US" sz="2800" b="0" kern="1200" cap="none" spc="0" dirty="0">
                <a:solidFill>
                  <a:schemeClr val="tx1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Jun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C8E7C484-A6BE-D84A-16A5-742834F526C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0216204" y="1999887"/>
            <a:ext cx="1549400" cy="1577896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30" name="Text Placeholder 53">
            <a:extLst>
              <a:ext uri="{FF2B5EF4-FFF2-40B4-BE49-F238E27FC236}">
                <a16:creationId xmlns:a16="http://schemas.microsoft.com/office/drawing/2014/main" id="{699C35C5-7872-754B-2106-3309F3ED25A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9409" y="4031117"/>
            <a:ext cx="1071563" cy="438273"/>
          </a:xfrm>
        </p:spPr>
        <p:txBody>
          <a:bodyPr lIns="0">
            <a:normAutofit/>
          </a:bodyPr>
          <a:lstStyle>
            <a:lvl1pPr marL="0" indent="0" algn="l">
              <a:buNone/>
              <a:defRPr lang="en-US" sz="2800" b="0" kern="1200" cap="none" spc="0" dirty="0">
                <a:solidFill>
                  <a:schemeClr val="tx1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Jul	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3BD8BBF2-C29D-7F9D-E98E-25BBFDD99EA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29409" y="4645075"/>
            <a:ext cx="1549400" cy="1427555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32" name="Text Placeholder 53">
            <a:extLst>
              <a:ext uri="{FF2B5EF4-FFF2-40B4-BE49-F238E27FC236}">
                <a16:creationId xmlns:a16="http://schemas.microsoft.com/office/drawing/2014/main" id="{C3A83B4A-8E6F-C456-9E27-94B18BE108D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381038" y="4031117"/>
            <a:ext cx="1071563" cy="438273"/>
          </a:xfrm>
        </p:spPr>
        <p:txBody>
          <a:bodyPr lIns="0">
            <a:normAutofit/>
          </a:bodyPr>
          <a:lstStyle>
            <a:lvl1pPr marL="0" indent="0" algn="l">
              <a:buNone/>
              <a:defRPr lang="en-US" sz="3200" b="0" kern="1200" cap="none" spc="0" dirty="0">
                <a:solidFill>
                  <a:schemeClr val="tx1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Aug</a:t>
            </a:r>
          </a:p>
          <a:p>
            <a:pPr lvl="0"/>
            <a:endParaRPr lang="en-US"/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45F7E622-C978-1471-7759-CAE1888E8AC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381038" y="4646725"/>
            <a:ext cx="1549400" cy="1436001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34" name="Text Placeholder 53">
            <a:extLst>
              <a:ext uri="{FF2B5EF4-FFF2-40B4-BE49-F238E27FC236}">
                <a16:creationId xmlns:a16="http://schemas.microsoft.com/office/drawing/2014/main" id="{CA714C3F-65B9-5145-BFC7-C2D480452DE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332667" y="4031117"/>
            <a:ext cx="1071563" cy="438273"/>
          </a:xfrm>
        </p:spPr>
        <p:txBody>
          <a:bodyPr lIns="0">
            <a:normAutofit/>
          </a:bodyPr>
          <a:lstStyle>
            <a:lvl1pPr marL="0" indent="0" algn="l">
              <a:buNone/>
              <a:defRPr lang="en-US" sz="3200" b="0" kern="1200" cap="none" spc="0" dirty="0">
                <a:solidFill>
                  <a:schemeClr val="tx1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Sep</a:t>
            </a:r>
          </a:p>
          <a:p>
            <a:pPr lvl="0"/>
            <a:endParaRPr lang="en-US"/>
          </a:p>
        </p:txBody>
      </p:sp>
      <p:sp>
        <p:nvSpPr>
          <p:cNvPr id="35" name="Text Placeholder 5">
            <a:extLst>
              <a:ext uri="{FF2B5EF4-FFF2-40B4-BE49-F238E27FC236}">
                <a16:creationId xmlns:a16="http://schemas.microsoft.com/office/drawing/2014/main" id="{09787C45-757B-0F8D-CF57-C56617AFDC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332667" y="4646725"/>
            <a:ext cx="1549400" cy="1436001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36" name="Text Placeholder 53">
            <a:extLst>
              <a:ext uri="{FF2B5EF4-FFF2-40B4-BE49-F238E27FC236}">
                <a16:creationId xmlns:a16="http://schemas.microsoft.com/office/drawing/2014/main" id="{BB23E41C-C713-E432-72FF-016A5FE5F12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84296" y="4031117"/>
            <a:ext cx="1071563" cy="438273"/>
          </a:xfrm>
        </p:spPr>
        <p:txBody>
          <a:bodyPr lIns="0">
            <a:normAutofit/>
          </a:bodyPr>
          <a:lstStyle>
            <a:lvl1pPr marL="0" indent="0" algn="l">
              <a:buNone/>
              <a:defRPr lang="en-US" sz="3200" b="0" kern="1200" cap="none" spc="0" dirty="0">
                <a:solidFill>
                  <a:schemeClr val="tx1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Oct</a:t>
            </a:r>
          </a:p>
          <a:p>
            <a:pPr lvl="0"/>
            <a:endParaRPr lang="en-US"/>
          </a:p>
        </p:txBody>
      </p:sp>
      <p:sp>
        <p:nvSpPr>
          <p:cNvPr id="37" name="Text Placeholder 5">
            <a:extLst>
              <a:ext uri="{FF2B5EF4-FFF2-40B4-BE49-F238E27FC236}">
                <a16:creationId xmlns:a16="http://schemas.microsoft.com/office/drawing/2014/main" id="{5EA55450-C6DC-C70F-965B-45171C62EA9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84296" y="4646725"/>
            <a:ext cx="1549400" cy="1436001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38" name="Text Placeholder 53">
            <a:extLst>
              <a:ext uri="{FF2B5EF4-FFF2-40B4-BE49-F238E27FC236}">
                <a16:creationId xmlns:a16="http://schemas.microsoft.com/office/drawing/2014/main" id="{DADD56D7-63B0-EB5A-1EAB-674B00B3C3B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235925" y="4031117"/>
            <a:ext cx="1071563" cy="438273"/>
          </a:xfrm>
        </p:spPr>
        <p:txBody>
          <a:bodyPr lIns="0">
            <a:normAutofit/>
          </a:bodyPr>
          <a:lstStyle>
            <a:lvl1pPr marL="0" indent="0" algn="l">
              <a:buNone/>
              <a:defRPr lang="en-US" sz="3200" b="0" kern="1200" cap="none" spc="0" dirty="0">
                <a:solidFill>
                  <a:schemeClr val="tx1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Nov</a:t>
            </a:r>
          </a:p>
          <a:p>
            <a:pPr lvl="0"/>
            <a:endParaRPr lang="en-US"/>
          </a:p>
        </p:txBody>
      </p:sp>
      <p:sp>
        <p:nvSpPr>
          <p:cNvPr id="39" name="Text Placeholder 5">
            <a:extLst>
              <a:ext uri="{FF2B5EF4-FFF2-40B4-BE49-F238E27FC236}">
                <a16:creationId xmlns:a16="http://schemas.microsoft.com/office/drawing/2014/main" id="{10AA7DCE-10B5-D3B8-1EFC-C87D879687C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35925" y="4646725"/>
            <a:ext cx="1549400" cy="1436001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40" name="Text Placeholder 53">
            <a:extLst>
              <a:ext uri="{FF2B5EF4-FFF2-40B4-BE49-F238E27FC236}">
                <a16:creationId xmlns:a16="http://schemas.microsoft.com/office/drawing/2014/main" id="{90444E9C-A832-34B4-8B1C-DC95A495572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0187552" y="4031117"/>
            <a:ext cx="1071563" cy="438273"/>
          </a:xfrm>
        </p:spPr>
        <p:txBody>
          <a:bodyPr lIns="0">
            <a:noAutofit/>
          </a:bodyPr>
          <a:lstStyle>
            <a:lvl1pPr marL="0" indent="0" algn="l">
              <a:buNone/>
              <a:defRPr lang="en-US" sz="2800" b="0" kern="1200" cap="none" spc="0" dirty="0">
                <a:solidFill>
                  <a:schemeClr val="tx1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Dec</a:t>
            </a:r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2CC68E19-9FB5-28A1-1CD0-F665F3CF9186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10187552" y="4646725"/>
            <a:ext cx="1549400" cy="1436001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43" name="Slide Number Placeholder 4">
            <a:extLst>
              <a:ext uri="{FF2B5EF4-FFF2-40B4-BE49-F238E27FC236}">
                <a16:creationId xmlns:a16="http://schemas.microsoft.com/office/drawing/2014/main" id="{8557BA01-808C-CA88-9F5E-B3E20BECE3AF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4636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E44803F-8812-FA4B-2C67-CF5F4C65C118}"/>
              </a:ext>
            </a:extLst>
          </p:cNvPr>
          <p:cNvCxnSpPr/>
          <p:nvPr userDrawn="1"/>
        </p:nvCxnSpPr>
        <p:spPr>
          <a:xfrm>
            <a:off x="-13257" y="3560128"/>
            <a:ext cx="12192000" cy="0"/>
          </a:xfrm>
          <a:prstGeom prst="line">
            <a:avLst/>
          </a:prstGeom>
          <a:ln w="1270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0F3C79F9-FEAD-DADD-2AC6-29EAE70740FC}"/>
              </a:ext>
            </a:extLst>
          </p:cNvPr>
          <p:cNvSpPr/>
          <p:nvPr userDrawn="1"/>
        </p:nvSpPr>
        <p:spPr>
          <a:xfrm>
            <a:off x="4307352" y="3506026"/>
            <a:ext cx="111922" cy="111922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DD5F1B3-7FE0-2687-AEF0-D930D7E92319}"/>
              </a:ext>
            </a:extLst>
          </p:cNvPr>
          <p:cNvSpPr/>
          <p:nvPr userDrawn="1"/>
        </p:nvSpPr>
        <p:spPr>
          <a:xfrm>
            <a:off x="2604428" y="3506026"/>
            <a:ext cx="111922" cy="111922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73FD49B-C8AB-CBEA-37F5-4EFECFA258B5}"/>
              </a:ext>
            </a:extLst>
          </p:cNvPr>
          <p:cNvSpPr/>
          <p:nvPr userDrawn="1"/>
        </p:nvSpPr>
        <p:spPr>
          <a:xfrm>
            <a:off x="901504" y="3506026"/>
            <a:ext cx="111922" cy="111922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D302315-FB5E-210D-1B2E-D6FBEB9F9A33}"/>
              </a:ext>
            </a:extLst>
          </p:cNvPr>
          <p:cNvSpPr/>
          <p:nvPr userDrawn="1"/>
        </p:nvSpPr>
        <p:spPr>
          <a:xfrm>
            <a:off x="9416124" y="3504167"/>
            <a:ext cx="111922" cy="111922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FFA991A-CB55-1B4D-58EF-6308AE305FEB}"/>
              </a:ext>
            </a:extLst>
          </p:cNvPr>
          <p:cNvSpPr/>
          <p:nvPr userDrawn="1"/>
        </p:nvSpPr>
        <p:spPr>
          <a:xfrm>
            <a:off x="7713200" y="3506026"/>
            <a:ext cx="111922" cy="111922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A86DB12-D5C2-0A70-1F85-4905260664D2}"/>
              </a:ext>
            </a:extLst>
          </p:cNvPr>
          <p:cNvSpPr/>
          <p:nvPr userDrawn="1"/>
        </p:nvSpPr>
        <p:spPr>
          <a:xfrm>
            <a:off x="6010276" y="3506026"/>
            <a:ext cx="111922" cy="111922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CC3C7FB-D6ED-0A72-0BB1-8BA1DBDF0F39}"/>
              </a:ext>
            </a:extLst>
          </p:cNvPr>
          <p:cNvCxnSpPr>
            <a:cxnSpLocks/>
          </p:cNvCxnSpPr>
          <p:nvPr userDrawn="1"/>
        </p:nvCxnSpPr>
        <p:spPr>
          <a:xfrm>
            <a:off x="951762" y="3601557"/>
            <a:ext cx="0" cy="24139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ED6E5E1-9778-4442-CBE4-B99AB225EC55}"/>
              </a:ext>
            </a:extLst>
          </p:cNvPr>
          <p:cNvCxnSpPr>
            <a:cxnSpLocks/>
          </p:cNvCxnSpPr>
          <p:nvPr userDrawn="1"/>
        </p:nvCxnSpPr>
        <p:spPr>
          <a:xfrm>
            <a:off x="2656995" y="3261747"/>
            <a:ext cx="0" cy="24139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9BE5BB8-77E4-0418-6CE6-50C701ABE9E8}"/>
              </a:ext>
            </a:extLst>
          </p:cNvPr>
          <p:cNvCxnSpPr>
            <a:cxnSpLocks/>
          </p:cNvCxnSpPr>
          <p:nvPr userDrawn="1"/>
        </p:nvCxnSpPr>
        <p:spPr>
          <a:xfrm>
            <a:off x="4362226" y="3601557"/>
            <a:ext cx="0" cy="24139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660122D-8532-9B9C-C1AA-5C00543A8705}"/>
              </a:ext>
            </a:extLst>
          </p:cNvPr>
          <p:cNvCxnSpPr>
            <a:cxnSpLocks/>
          </p:cNvCxnSpPr>
          <p:nvPr userDrawn="1"/>
        </p:nvCxnSpPr>
        <p:spPr>
          <a:xfrm>
            <a:off x="6067459" y="3261747"/>
            <a:ext cx="0" cy="24139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A9213F6-10EF-D756-167F-E350E7D4FD06}"/>
              </a:ext>
            </a:extLst>
          </p:cNvPr>
          <p:cNvCxnSpPr>
            <a:cxnSpLocks/>
          </p:cNvCxnSpPr>
          <p:nvPr userDrawn="1"/>
        </p:nvCxnSpPr>
        <p:spPr>
          <a:xfrm>
            <a:off x="7771951" y="3601557"/>
            <a:ext cx="0" cy="24139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B2F51A3-4EEA-DEFC-0AFE-EB0A61DC0FF8}"/>
              </a:ext>
            </a:extLst>
          </p:cNvPr>
          <p:cNvCxnSpPr>
            <a:cxnSpLocks/>
          </p:cNvCxnSpPr>
          <p:nvPr userDrawn="1"/>
        </p:nvCxnSpPr>
        <p:spPr>
          <a:xfrm>
            <a:off x="9471047" y="3261747"/>
            <a:ext cx="0" cy="24139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Text Placeholder 38">
            <a:extLst>
              <a:ext uri="{FF2B5EF4-FFF2-40B4-BE49-F238E27FC236}">
                <a16:creationId xmlns:a16="http://schemas.microsoft.com/office/drawing/2014/main" id="{29B047A9-D38B-9A33-E705-A5B261DD9B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6268" y="4443367"/>
            <a:ext cx="2055572" cy="965200"/>
          </a:xfrm>
        </p:spPr>
        <p:txBody>
          <a:bodyPr lIns="0">
            <a:normAutofit/>
          </a:bodyPr>
          <a:lstStyle>
            <a:lvl1pPr marL="0" indent="0">
              <a:buNone/>
              <a:defRPr kumimoji="0" lang="en-US" sz="1200" b="0" i="0" u="none" strike="noStrike" kern="0" cap="none" spc="8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Helvetica Neue Medium"/>
                <a:cs typeface="Futura Std Medium"/>
              </a:defRPr>
            </a:lvl1pPr>
          </a:lstStyle>
          <a:p>
            <a:pPr lvl="0"/>
            <a:endParaRPr lang="en-US"/>
          </a:p>
        </p:txBody>
      </p:sp>
      <p:sp>
        <p:nvSpPr>
          <p:cNvPr id="17" name="Text Placeholder 38">
            <a:extLst>
              <a:ext uri="{FF2B5EF4-FFF2-40B4-BE49-F238E27FC236}">
                <a16:creationId xmlns:a16="http://schemas.microsoft.com/office/drawing/2014/main" id="{58AAE123-622B-059E-31EE-94E2A9BC29E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606933" y="2222686"/>
            <a:ext cx="2055572" cy="965200"/>
          </a:xfrm>
        </p:spPr>
        <p:txBody>
          <a:bodyPr lIns="0">
            <a:normAutofit/>
          </a:bodyPr>
          <a:lstStyle>
            <a:lvl1pPr marL="0" indent="0">
              <a:buNone/>
              <a:defRPr kumimoji="0" lang="en-US" sz="1200" b="0" i="0" u="none" strike="noStrike" kern="0" cap="none" spc="8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Helvetica Neue Medium"/>
                <a:cs typeface="Futura Std Medium"/>
              </a:defRPr>
            </a:lvl1pPr>
          </a:lstStyle>
          <a:p>
            <a:pPr lvl="0"/>
            <a:endParaRPr lang="en-US"/>
          </a:p>
        </p:txBody>
      </p:sp>
      <p:sp>
        <p:nvSpPr>
          <p:cNvPr id="18" name="Text Placeholder 38">
            <a:extLst>
              <a:ext uri="{FF2B5EF4-FFF2-40B4-BE49-F238E27FC236}">
                <a16:creationId xmlns:a16="http://schemas.microsoft.com/office/drawing/2014/main" id="{4A8AB5A6-296E-9153-ABF7-63ECE24AF00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2708" y="3977321"/>
            <a:ext cx="2055572" cy="299113"/>
          </a:xfrm>
        </p:spPr>
        <p:txBody>
          <a:bodyPr lIns="0">
            <a:noAutofit/>
          </a:bodyPr>
          <a:lstStyle>
            <a:lvl1pPr marL="0" indent="0">
              <a:buNone/>
              <a:defRPr kumimoji="0" lang="en-US" sz="2800" b="0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Helvetica Neue Medium"/>
                <a:cs typeface="Futura Std Medium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9" name="Text Placeholder 38">
            <a:extLst>
              <a:ext uri="{FF2B5EF4-FFF2-40B4-BE49-F238E27FC236}">
                <a16:creationId xmlns:a16="http://schemas.microsoft.com/office/drawing/2014/main" id="{438AAF22-F543-118E-8899-612F3355E50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607109" y="1757863"/>
            <a:ext cx="2055572" cy="299113"/>
          </a:xfrm>
        </p:spPr>
        <p:txBody>
          <a:bodyPr lIns="0">
            <a:noAutofit/>
          </a:bodyPr>
          <a:lstStyle>
            <a:lvl1pPr marL="0" indent="0">
              <a:buNone/>
              <a:defRPr kumimoji="0" lang="en-US" sz="2800" b="0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Helvetica Neue Medium"/>
                <a:cs typeface="Futura Std Medium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0" name="Text Placeholder 38">
            <a:extLst>
              <a:ext uri="{FF2B5EF4-FFF2-40B4-BE49-F238E27FC236}">
                <a16:creationId xmlns:a16="http://schemas.microsoft.com/office/drawing/2014/main" id="{603360AA-550E-A4F1-9358-E1CA34176B8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038903" y="2222686"/>
            <a:ext cx="2055572" cy="965200"/>
          </a:xfrm>
        </p:spPr>
        <p:txBody>
          <a:bodyPr lIns="0">
            <a:normAutofit/>
          </a:bodyPr>
          <a:lstStyle>
            <a:lvl1pPr marL="0" indent="0">
              <a:buNone/>
              <a:defRPr kumimoji="0" lang="en-US" sz="1200" b="0" i="0" u="none" strike="noStrike" kern="0" cap="none" spc="8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Helvetica Neue Medium"/>
                <a:cs typeface="Futura Std Medium"/>
              </a:defRPr>
            </a:lvl1pPr>
          </a:lstStyle>
          <a:p>
            <a:pPr lvl="0"/>
            <a:endParaRPr lang="en-US"/>
          </a:p>
        </p:txBody>
      </p:sp>
      <p:sp>
        <p:nvSpPr>
          <p:cNvPr id="21" name="Text Placeholder 38">
            <a:extLst>
              <a:ext uri="{FF2B5EF4-FFF2-40B4-BE49-F238E27FC236}">
                <a16:creationId xmlns:a16="http://schemas.microsoft.com/office/drawing/2014/main" id="{DA2011A4-57C0-FE44-746A-392D5E4C59F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039079" y="1757863"/>
            <a:ext cx="2055572" cy="299113"/>
          </a:xfrm>
        </p:spPr>
        <p:txBody>
          <a:bodyPr lIns="0">
            <a:noAutofit/>
          </a:bodyPr>
          <a:lstStyle>
            <a:lvl1pPr marL="0" indent="0">
              <a:buNone/>
              <a:defRPr kumimoji="0" lang="en-US" sz="2800" b="0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Helvetica Neue Medium"/>
                <a:cs typeface="Futura Std Medium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2" name="Text Placeholder 38">
            <a:extLst>
              <a:ext uri="{FF2B5EF4-FFF2-40B4-BE49-F238E27FC236}">
                <a16:creationId xmlns:a16="http://schemas.microsoft.com/office/drawing/2014/main" id="{25CE4EA9-83CA-FEF9-C07A-DD97111AE0B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470871" y="2222686"/>
            <a:ext cx="2055572" cy="965200"/>
          </a:xfrm>
        </p:spPr>
        <p:txBody>
          <a:bodyPr lIns="0">
            <a:normAutofit/>
          </a:bodyPr>
          <a:lstStyle>
            <a:lvl1pPr marL="0" indent="0">
              <a:buNone/>
              <a:defRPr kumimoji="0" lang="en-US" sz="1200" b="0" i="0" u="none" strike="noStrike" kern="0" cap="none" spc="8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Helvetica Neue Medium"/>
                <a:cs typeface="Futura Std Medium"/>
              </a:defRPr>
            </a:lvl1pPr>
          </a:lstStyle>
          <a:p>
            <a:pPr lvl="0"/>
            <a:endParaRPr lang="en-US"/>
          </a:p>
        </p:txBody>
      </p:sp>
      <p:sp>
        <p:nvSpPr>
          <p:cNvPr id="23" name="Text Placeholder 38">
            <a:extLst>
              <a:ext uri="{FF2B5EF4-FFF2-40B4-BE49-F238E27FC236}">
                <a16:creationId xmlns:a16="http://schemas.microsoft.com/office/drawing/2014/main" id="{0DF2E980-2BB2-A73F-EBE2-8F6FB22942F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471047" y="1757863"/>
            <a:ext cx="2055572" cy="299113"/>
          </a:xfrm>
        </p:spPr>
        <p:txBody>
          <a:bodyPr lIns="0">
            <a:noAutofit/>
          </a:bodyPr>
          <a:lstStyle>
            <a:lvl1pPr marL="0" indent="0">
              <a:buNone/>
              <a:defRPr kumimoji="0" lang="en-US" sz="2800" b="0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Helvetica Neue Medium"/>
                <a:cs typeface="Futura Std Medium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4" name="Text Placeholder 38">
            <a:extLst>
              <a:ext uri="{FF2B5EF4-FFF2-40B4-BE49-F238E27FC236}">
                <a16:creationId xmlns:a16="http://schemas.microsoft.com/office/drawing/2014/main" id="{F94BA858-AE5E-120F-3F79-8786165E344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293863" y="4443367"/>
            <a:ext cx="2055572" cy="965200"/>
          </a:xfrm>
        </p:spPr>
        <p:txBody>
          <a:bodyPr lIns="0">
            <a:normAutofit/>
          </a:bodyPr>
          <a:lstStyle>
            <a:lvl1pPr marL="0" indent="0">
              <a:buNone/>
              <a:defRPr kumimoji="0" lang="en-US" sz="1200" b="0" i="0" u="none" strike="noStrike" kern="0" cap="none" spc="8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Helvetica Neue Medium"/>
                <a:cs typeface="Futura Std Medium"/>
              </a:defRPr>
            </a:lvl1pPr>
          </a:lstStyle>
          <a:p>
            <a:pPr lvl="0"/>
            <a:endParaRPr lang="en-US"/>
          </a:p>
        </p:txBody>
      </p:sp>
      <p:sp>
        <p:nvSpPr>
          <p:cNvPr id="25" name="Text Placeholder 38">
            <a:extLst>
              <a:ext uri="{FF2B5EF4-FFF2-40B4-BE49-F238E27FC236}">
                <a16:creationId xmlns:a16="http://schemas.microsoft.com/office/drawing/2014/main" id="{76DDC846-847D-A75B-C1EE-722FC66860F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290303" y="3977321"/>
            <a:ext cx="2055572" cy="299113"/>
          </a:xfrm>
        </p:spPr>
        <p:txBody>
          <a:bodyPr lIns="0">
            <a:noAutofit/>
          </a:bodyPr>
          <a:lstStyle>
            <a:lvl1pPr marL="0" indent="0">
              <a:buNone/>
              <a:defRPr kumimoji="0" lang="en-US" sz="2800" b="0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Helvetica Neue Medium"/>
                <a:cs typeface="Futura Std Medium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6" name="Text Placeholder 38">
            <a:extLst>
              <a:ext uri="{FF2B5EF4-FFF2-40B4-BE49-F238E27FC236}">
                <a16:creationId xmlns:a16="http://schemas.microsoft.com/office/drawing/2014/main" id="{4675092E-EAD3-CBC6-26CA-85A7CEF114D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737707" y="4443367"/>
            <a:ext cx="2055572" cy="965200"/>
          </a:xfrm>
        </p:spPr>
        <p:txBody>
          <a:bodyPr lIns="0">
            <a:normAutofit/>
          </a:bodyPr>
          <a:lstStyle>
            <a:lvl1pPr marL="0" indent="0">
              <a:buNone/>
              <a:defRPr kumimoji="0" lang="en-US" sz="1200" b="0" i="0" u="none" strike="noStrike" kern="0" cap="none" spc="8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Helvetica Neue Medium"/>
                <a:cs typeface="Futura Std Medium"/>
              </a:defRPr>
            </a:lvl1pPr>
          </a:lstStyle>
          <a:p>
            <a:pPr lvl="0"/>
            <a:endParaRPr lang="en-US"/>
          </a:p>
        </p:txBody>
      </p:sp>
      <p:sp>
        <p:nvSpPr>
          <p:cNvPr id="27" name="Text Placeholder 38">
            <a:extLst>
              <a:ext uri="{FF2B5EF4-FFF2-40B4-BE49-F238E27FC236}">
                <a16:creationId xmlns:a16="http://schemas.microsoft.com/office/drawing/2014/main" id="{25D98688-F109-E7E5-FF17-0FA869C3B76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734147" y="3977321"/>
            <a:ext cx="2055572" cy="299113"/>
          </a:xfrm>
        </p:spPr>
        <p:txBody>
          <a:bodyPr lIns="0">
            <a:noAutofit/>
          </a:bodyPr>
          <a:lstStyle>
            <a:lvl1pPr marL="0" indent="0">
              <a:buNone/>
              <a:defRPr kumimoji="0" lang="en-US" sz="2800" b="0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Helvetica Neue Medium"/>
                <a:cs typeface="Futura Std Medium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0" name="Slide Number Placeholder 4">
            <a:extLst>
              <a:ext uri="{FF2B5EF4-FFF2-40B4-BE49-F238E27FC236}">
                <a16:creationId xmlns:a16="http://schemas.microsoft.com/office/drawing/2014/main" id="{40EE2733-A27A-F447-AF7C-0A6EB86BE33A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1904E1-02F1-E12B-944F-052F0CC6FA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92827"/>
            <a:ext cx="9359910" cy="785944"/>
          </a:xfrm>
        </p:spPr>
        <p:txBody>
          <a:bodyPr lIns="0">
            <a:noAutofit/>
          </a:bodyPr>
          <a:lstStyle>
            <a:lvl1pPr>
              <a:defRPr sz="3600"/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43558644-E666-D0DD-32DF-EB09D073DAA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29409" y="1078771"/>
            <a:ext cx="11500862" cy="510047"/>
          </a:xfrm>
        </p:spPr>
        <p:txBody>
          <a:bodyPr lIns="0" tIns="0" rIns="0" bIns="0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</p:spTree>
    <p:extLst>
      <p:ext uri="{BB962C8B-B14F-4D97-AF65-F5344CB8AC3E}">
        <p14:creationId xmlns:p14="http://schemas.microsoft.com/office/powerpoint/2010/main" val="14193408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0370C6EC-561D-2FFE-5E61-CDC2DB96C68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47541" y="0"/>
            <a:ext cx="5644457" cy="6858000"/>
          </a:xfrm>
          <a:custGeom>
            <a:avLst/>
            <a:gdLst>
              <a:gd name="connsiteX0" fmla="*/ 0 w 12192000"/>
              <a:gd name="connsiteY0" fmla="*/ 0 h 3985146"/>
              <a:gd name="connsiteX1" fmla="*/ 12192000 w 12192000"/>
              <a:gd name="connsiteY1" fmla="*/ 0 h 3985146"/>
              <a:gd name="connsiteX2" fmla="*/ 12192000 w 12192000"/>
              <a:gd name="connsiteY2" fmla="*/ 3985146 h 3985146"/>
              <a:gd name="connsiteX3" fmla="*/ 0 w 12192000"/>
              <a:gd name="connsiteY3" fmla="*/ 3985146 h 3985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85146">
                <a:moveTo>
                  <a:pt x="0" y="0"/>
                </a:moveTo>
                <a:lnTo>
                  <a:pt x="12192000" y="0"/>
                </a:lnTo>
                <a:lnTo>
                  <a:pt x="12192000" y="3985146"/>
                </a:lnTo>
                <a:lnTo>
                  <a:pt x="0" y="3985146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A886166-CE6C-5049-5FF2-79890B35C619}"/>
              </a:ext>
            </a:extLst>
          </p:cNvPr>
          <p:cNvCxnSpPr>
            <a:cxnSpLocks/>
            <a:endCxn id="3" idx="3"/>
          </p:cNvCxnSpPr>
          <p:nvPr userDrawn="1"/>
        </p:nvCxnSpPr>
        <p:spPr>
          <a:xfrm flipH="1">
            <a:off x="6547541" y="-12112"/>
            <a:ext cx="6" cy="687011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B53CBA3F-61B3-7801-F4AD-79C13E7EA0A8}"/>
              </a:ext>
            </a:extLst>
          </p:cNvPr>
          <p:cNvSpPr/>
          <p:nvPr userDrawn="1"/>
        </p:nvSpPr>
        <p:spPr>
          <a:xfrm>
            <a:off x="6257067" y="1076044"/>
            <a:ext cx="539131" cy="539131"/>
          </a:xfrm>
          <a:prstGeom prst="ellipse">
            <a:avLst/>
          </a:prstGeom>
          <a:solidFill>
            <a:schemeClr val="bg1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457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Open Sans" charset="0"/>
                <a:cs typeface="Open Sans" charset="0"/>
              </a:rPr>
              <a:t>1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E55467B-2AB1-252A-3058-FD4B24BE643E}"/>
              </a:ext>
            </a:extLst>
          </p:cNvPr>
          <p:cNvSpPr/>
          <p:nvPr userDrawn="1"/>
        </p:nvSpPr>
        <p:spPr>
          <a:xfrm>
            <a:off x="6257067" y="3176195"/>
            <a:ext cx="539131" cy="539131"/>
          </a:xfrm>
          <a:prstGeom prst="ellipse">
            <a:avLst/>
          </a:prstGeom>
          <a:solidFill>
            <a:schemeClr val="bg1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457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Open Sans" charset="0"/>
                <a:cs typeface="Open Sans" charset="0"/>
              </a:rPr>
              <a:t>2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FCA4531-B7C9-E15A-CAD8-CF24296B3F76}"/>
              </a:ext>
            </a:extLst>
          </p:cNvPr>
          <p:cNvSpPr/>
          <p:nvPr userDrawn="1"/>
        </p:nvSpPr>
        <p:spPr>
          <a:xfrm>
            <a:off x="6257067" y="5219697"/>
            <a:ext cx="539131" cy="539131"/>
          </a:xfrm>
          <a:prstGeom prst="ellipse">
            <a:avLst/>
          </a:prstGeom>
          <a:solidFill>
            <a:schemeClr val="bg1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457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Open Sans" charset="0"/>
                <a:cs typeface="Open Sans" charset="0"/>
              </a:rPr>
              <a:t>3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2303033-8A87-0DD9-C990-71C0DF88FC48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7444515" y="1332094"/>
            <a:ext cx="2346251" cy="690929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4FE0070-DDEE-3CF4-4895-EE25681C9BA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7444515" y="902854"/>
            <a:ext cx="2346251" cy="423062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Stat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28ED454-847B-CDA2-A524-D2B2C923BA8C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444515" y="3390143"/>
            <a:ext cx="2346251" cy="690929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BE1C7FA-825B-D1A0-3FE1-816B1DAFF200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444515" y="2960903"/>
            <a:ext cx="2346251" cy="423062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Stat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3954771-65F7-C160-6506-90A449B7FB4F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7444515" y="5451237"/>
            <a:ext cx="2346251" cy="690929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79C5B8B-332C-3977-620F-64A1B9C50275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7444515" y="5021997"/>
            <a:ext cx="2346251" cy="423062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Stat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5D9A2F6C-F454-E020-D41F-5C1171259CCB}"/>
              </a:ext>
            </a:extLst>
          </p:cNvPr>
          <p:cNvSpPr>
            <a:spLocks noChangeAspect="1"/>
          </p:cNvSpPr>
          <p:nvPr userDrawn="1"/>
        </p:nvSpPr>
        <p:spPr>
          <a:xfrm>
            <a:off x="7008239" y="920367"/>
            <a:ext cx="224235" cy="1120169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3EC1B03C-743F-0D8D-D3A8-BA09AA09543E}"/>
              </a:ext>
            </a:extLst>
          </p:cNvPr>
          <p:cNvSpPr>
            <a:spLocks noChangeAspect="1"/>
          </p:cNvSpPr>
          <p:nvPr userDrawn="1"/>
        </p:nvSpPr>
        <p:spPr>
          <a:xfrm>
            <a:off x="7008239" y="5021997"/>
            <a:ext cx="224235" cy="1120169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678D9F-7C70-2303-DBE6-559E2182AC58}"/>
              </a:ext>
            </a:extLst>
          </p:cNvPr>
          <p:cNvSpPr>
            <a:spLocks noChangeAspect="1"/>
          </p:cNvSpPr>
          <p:nvPr userDrawn="1"/>
        </p:nvSpPr>
        <p:spPr>
          <a:xfrm>
            <a:off x="7008239" y="2960903"/>
            <a:ext cx="224235" cy="1120169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85B5CF3-1CFE-FE4B-D88B-94134B8F1EB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0354" y="3440180"/>
            <a:ext cx="4014111" cy="817746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F8D5F9DE-35E8-CB48-348D-9B47CF2E0C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598021"/>
            <a:ext cx="4014111" cy="785944"/>
          </a:xfrm>
        </p:spPr>
        <p:txBody>
          <a:bodyPr lIns="0">
            <a:no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Section Header Here</a:t>
            </a:r>
          </a:p>
        </p:txBody>
      </p:sp>
    </p:spTree>
    <p:extLst>
      <p:ext uri="{BB962C8B-B14F-4D97-AF65-F5344CB8AC3E}">
        <p14:creationId xmlns:p14="http://schemas.microsoft.com/office/powerpoint/2010/main" val="6368975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B4AC79A-CA2B-9C9C-ADA3-238E8D42C4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5" y="468313"/>
            <a:ext cx="12192005" cy="1828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8800">
                <a:latin typeface="+mj-lt"/>
              </a:defRPr>
            </a:lvl1pPr>
          </a:lstStyle>
          <a:p>
            <a:pPr lvl="0"/>
            <a:r>
              <a:rPr lang="en-US"/>
              <a:t>From XXX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3C36494C-8E42-FA0C-5F22-B7B9104309B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4194282"/>
            <a:ext cx="12192005" cy="1828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8800">
                <a:latin typeface="+mj-lt"/>
              </a:defRPr>
            </a:lvl1pPr>
          </a:lstStyle>
          <a:p>
            <a:pPr lvl="0"/>
            <a:r>
              <a:rPr lang="en-US"/>
              <a:t>Add in text here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B84A50B0-281F-94DC-1440-54EEF51BAB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-11" y="2275802"/>
            <a:ext cx="12192005" cy="1828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to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DA4E7893-C56A-302B-C839-EF34E0371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290FEC57-DD1D-5669-3693-6AB3E223C73C}"/>
              </a:ext>
            </a:extLst>
          </p:cNvPr>
          <p:cNvSpPr>
            <a:spLocks noChangeAspect="1"/>
          </p:cNvSpPr>
          <p:nvPr userDrawn="1"/>
        </p:nvSpPr>
        <p:spPr>
          <a:xfrm rot="16200000">
            <a:off x="5409563" y="-3112467"/>
            <a:ext cx="1372833" cy="12191994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35525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B696198-ACCA-DEAE-ED8E-ECA4F526535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0354" y="3440180"/>
            <a:ext cx="4014111" cy="817746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A6A54BE-F0BA-30C5-6104-ED037D4CCD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598021"/>
            <a:ext cx="4014111" cy="785944"/>
          </a:xfrm>
        </p:spPr>
        <p:txBody>
          <a:bodyPr lIns="0">
            <a:no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Phone Mockup</a:t>
            </a:r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633A9CBF-F56A-2B1C-5226-8DE73EA57F66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8059479" y="987797"/>
            <a:ext cx="2264743" cy="4904766"/>
          </a:xfrm>
          <a:prstGeom prst="roundRect">
            <a:avLst>
              <a:gd name="adj" fmla="val 1222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1026" name="Picture 2" descr="Realistic models smartphone with transparent screens. Smartphone mockup  collection. Device front view. 3D mobile phone with shadow. Transparent  background. Illustration 19859767 PNG">
            <a:extLst>
              <a:ext uri="{FF2B5EF4-FFF2-40B4-BE49-F238E27FC236}">
                <a16:creationId xmlns:a16="http://schemas.microsoft.com/office/drawing/2014/main" id="{FD7AC823-70F5-E675-C235-6C953BA5F7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4567" y="617235"/>
            <a:ext cx="3763926" cy="5645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reeform 9">
            <a:extLst>
              <a:ext uri="{FF2B5EF4-FFF2-40B4-BE49-F238E27FC236}">
                <a16:creationId xmlns:a16="http://schemas.microsoft.com/office/drawing/2014/main" id="{FC02883E-8956-94C2-D52C-692603247240}"/>
              </a:ext>
            </a:extLst>
          </p:cNvPr>
          <p:cNvSpPr>
            <a:spLocks noChangeAspect="1"/>
          </p:cNvSpPr>
          <p:nvPr userDrawn="1"/>
        </p:nvSpPr>
        <p:spPr>
          <a:xfrm>
            <a:off x="5189377" y="-11899"/>
            <a:ext cx="1210666" cy="6829978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28575" cap="rnd">
            <a:solidFill>
              <a:srgbClr val="FF00A8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A8"/>
              </a:solidFill>
              <a:latin typeface="HelveticaNowDisplay Regular" panose="020B0504030202020204" pitchFamily="34" charset="77"/>
            </a:endParaRP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E60A7080-6CF3-4612-8C8A-DC1C394B6F67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1839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B696198-ACCA-DEAE-ED8E-ECA4F526535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0354" y="3440180"/>
            <a:ext cx="4014111" cy="817746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A6A54BE-F0BA-30C5-6104-ED037D4CCD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598021"/>
            <a:ext cx="4014111" cy="785944"/>
          </a:xfrm>
        </p:spPr>
        <p:txBody>
          <a:bodyPr lIns="0">
            <a:no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Desktop Mockup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FC02883E-8956-94C2-D52C-692603247240}"/>
              </a:ext>
            </a:extLst>
          </p:cNvPr>
          <p:cNvSpPr>
            <a:spLocks noChangeAspect="1"/>
          </p:cNvSpPr>
          <p:nvPr userDrawn="1"/>
        </p:nvSpPr>
        <p:spPr>
          <a:xfrm>
            <a:off x="5189377" y="-11899"/>
            <a:ext cx="1210666" cy="6829978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28575" cap="rnd">
            <a:solidFill>
              <a:srgbClr val="FF00A8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A8"/>
              </a:solidFill>
              <a:latin typeface="HelveticaNowDisplay Regular" panose="020B0504030202020204" pitchFamily="34" charset="77"/>
            </a:endParaRP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E60A7080-6CF3-4612-8C8A-DC1C394B6F67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294F81-1E93-326F-4908-7685F5F06E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7" t="2401" b="-982"/>
          <a:stretch/>
        </p:blipFill>
        <p:spPr>
          <a:xfrm flipH="1">
            <a:off x="6424678" y="984059"/>
            <a:ext cx="5760156" cy="4912241"/>
          </a:xfrm>
          <a:prstGeom prst="rect">
            <a:avLst/>
          </a:prstGeom>
        </p:spPr>
      </p:pic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2C58FCD6-E1DE-5238-3534-0E2EF667C50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7248" y="1356199"/>
            <a:ext cx="5514752" cy="3115339"/>
          </a:xfrm>
          <a:custGeom>
            <a:avLst/>
            <a:gdLst>
              <a:gd name="connsiteX0" fmla="*/ 0 w 12192000"/>
              <a:gd name="connsiteY0" fmla="*/ 0 h 3985146"/>
              <a:gd name="connsiteX1" fmla="*/ 12192000 w 12192000"/>
              <a:gd name="connsiteY1" fmla="*/ 0 h 3985146"/>
              <a:gd name="connsiteX2" fmla="*/ 12192000 w 12192000"/>
              <a:gd name="connsiteY2" fmla="*/ 3985146 h 3985146"/>
              <a:gd name="connsiteX3" fmla="*/ 0 w 12192000"/>
              <a:gd name="connsiteY3" fmla="*/ 3985146 h 3985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85146">
                <a:moveTo>
                  <a:pt x="0" y="0"/>
                </a:moveTo>
                <a:lnTo>
                  <a:pt x="12192000" y="0"/>
                </a:lnTo>
                <a:lnTo>
                  <a:pt x="12192000" y="3985146"/>
                </a:lnTo>
                <a:lnTo>
                  <a:pt x="0" y="398514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 marL="457200" indent="-457200">
              <a:buFont typeface="Arial" panose="020B0604020202020204" pitchFamily="34" charset="0"/>
              <a:buChar char="•"/>
              <a:defRPr>
                <a:solidFill>
                  <a:srgbClr val="1F1F1F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9533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5B5A506B-06FE-28DF-AD8E-B143E51A4073}"/>
              </a:ext>
            </a:extLst>
          </p:cNvPr>
          <p:cNvSpPr>
            <a:spLocks noChangeAspect="1"/>
          </p:cNvSpPr>
          <p:nvPr userDrawn="1"/>
        </p:nvSpPr>
        <p:spPr>
          <a:xfrm rot="10800000">
            <a:off x="11147481" y="1503764"/>
            <a:ext cx="615109" cy="4062325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38100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3C1FC11E-C8D2-0807-9685-E192AB14FA70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429410" y="1503764"/>
            <a:ext cx="615109" cy="4062325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38100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87B4F52C-441F-7804-F6EB-BB829AA12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25">
            <a:extLst>
              <a:ext uri="{FF2B5EF4-FFF2-40B4-BE49-F238E27FC236}">
                <a16:creationId xmlns:a16="http://schemas.microsoft.com/office/drawing/2014/main" id="{34FEBB04-E07E-5D79-6F18-53F22F16E9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2230" y="1453526"/>
            <a:ext cx="5749706" cy="806450"/>
          </a:xfrm>
        </p:spPr>
        <p:txBody>
          <a:bodyPr anchor="ctr"/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Holistic Strategy</a:t>
            </a:r>
          </a:p>
        </p:txBody>
      </p:sp>
      <p:sp>
        <p:nvSpPr>
          <p:cNvPr id="10" name="Text Placeholder 25">
            <a:extLst>
              <a:ext uri="{FF2B5EF4-FFF2-40B4-BE49-F238E27FC236}">
                <a16:creationId xmlns:a16="http://schemas.microsoft.com/office/drawing/2014/main" id="{9A548B04-CBED-7373-4A21-DDE33A82648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37270" y="1453526"/>
            <a:ext cx="3171476" cy="806450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Tactical Recommendation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968BD85A-7F16-9733-2785-F2CD70FEAB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42928" y="2468557"/>
            <a:ext cx="5749706" cy="806450"/>
          </a:xfrm>
        </p:spPr>
        <p:txBody>
          <a:bodyPr anchor="ctr"/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Global + Regional Insights</a:t>
            </a:r>
          </a:p>
        </p:txBody>
      </p:sp>
      <p:sp>
        <p:nvSpPr>
          <p:cNvPr id="12" name="Text Placeholder 25">
            <a:extLst>
              <a:ext uri="{FF2B5EF4-FFF2-40B4-BE49-F238E27FC236}">
                <a16:creationId xmlns:a16="http://schemas.microsoft.com/office/drawing/2014/main" id="{B37D2DE5-B1DA-22CB-157A-13959ADBBA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27968" y="2468557"/>
            <a:ext cx="3171476" cy="806450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Global Media Framework</a:t>
            </a:r>
          </a:p>
        </p:txBody>
      </p:sp>
      <p:sp>
        <p:nvSpPr>
          <p:cNvPr id="13" name="Text Placeholder 25">
            <a:extLst>
              <a:ext uri="{FF2B5EF4-FFF2-40B4-BE49-F238E27FC236}">
                <a16:creationId xmlns:a16="http://schemas.microsoft.com/office/drawing/2014/main" id="{1798FA39-53F4-F1B7-F9A6-B909118184B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33626" y="3614098"/>
            <a:ext cx="5749706" cy="806450"/>
          </a:xfrm>
        </p:spPr>
        <p:txBody>
          <a:bodyPr anchor="ctr"/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Advanced Measurement with </a:t>
            </a:r>
            <a:br>
              <a:rPr lang="en-US"/>
            </a:br>
            <a:r>
              <a:rPr lang="en-US"/>
              <a:t>Clear Action Oriented Insights</a:t>
            </a:r>
          </a:p>
        </p:txBody>
      </p:sp>
      <p:sp>
        <p:nvSpPr>
          <p:cNvPr id="14" name="Text Placeholder 25">
            <a:extLst>
              <a:ext uri="{FF2B5EF4-FFF2-40B4-BE49-F238E27FC236}">
                <a16:creationId xmlns:a16="http://schemas.microsoft.com/office/drawing/2014/main" id="{E1327CB1-CF9B-0075-99DA-E47D6A964D3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18666" y="3614098"/>
            <a:ext cx="3171476" cy="806450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Foundational Reporting</a:t>
            </a:r>
          </a:p>
        </p:txBody>
      </p:sp>
      <p:sp>
        <p:nvSpPr>
          <p:cNvPr id="15" name="Text Placeholder 25">
            <a:extLst>
              <a:ext uri="{FF2B5EF4-FFF2-40B4-BE49-F238E27FC236}">
                <a16:creationId xmlns:a16="http://schemas.microsoft.com/office/drawing/2014/main" id="{369F6910-4B16-FAAC-3B88-C631BA126C8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33626" y="4759639"/>
            <a:ext cx="5749706" cy="806450"/>
          </a:xfrm>
        </p:spPr>
        <p:txBody>
          <a:bodyPr anchor="ctr"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Business Growth</a:t>
            </a:r>
          </a:p>
        </p:txBody>
      </p:sp>
      <p:sp>
        <p:nvSpPr>
          <p:cNvPr id="16" name="Text Placeholder 25">
            <a:extLst>
              <a:ext uri="{FF2B5EF4-FFF2-40B4-BE49-F238E27FC236}">
                <a16:creationId xmlns:a16="http://schemas.microsoft.com/office/drawing/2014/main" id="{D8C6CDF8-E34A-12F5-2875-37BAB8A48D0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18666" y="4759639"/>
            <a:ext cx="3171476" cy="806450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ROAs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CF63B7-97C3-0648-CB40-42D349CA43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92827"/>
            <a:ext cx="9359910" cy="785944"/>
          </a:xfrm>
        </p:spPr>
        <p:txBody>
          <a:bodyPr lIns="0">
            <a:noAutofit/>
          </a:bodyPr>
          <a:lstStyle>
            <a:lvl1pPr>
              <a:defRPr sz="3600"/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BCC2C151-580E-7AD3-DA01-6B08DAAF6F5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9409" y="1078771"/>
            <a:ext cx="9359910" cy="339091"/>
          </a:xfrm>
        </p:spPr>
        <p:txBody>
          <a:bodyPr lIns="0" tIns="0" rIns="0" bIns="0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</p:spTree>
    <p:extLst>
      <p:ext uri="{BB962C8B-B14F-4D97-AF65-F5344CB8AC3E}">
        <p14:creationId xmlns:p14="http://schemas.microsoft.com/office/powerpoint/2010/main" val="35654838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22AA2-55C4-E545-B4F7-9A8B7F8DED9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2945" y="2601001"/>
            <a:ext cx="1938618" cy="827999"/>
          </a:xfrm>
        </p:spPr>
        <p:txBody>
          <a:bodyPr tIns="0" rIns="0" bIns="180000" numCol="1" spcCol="360000" anchor="ctr" anchorCtr="0"/>
          <a:lstStyle>
            <a:lvl1pPr marL="0" indent="0" algn="ctr">
              <a:lnSpc>
                <a:spcPct val="120000"/>
              </a:lnSpc>
              <a:buFont typeface="Arial" panose="020B0604020202020204" pitchFamily="34" charset="0"/>
              <a:buNone/>
              <a:defRPr sz="7200" b="0" i="0">
                <a:latin typeface="+mj-lt"/>
                <a:cs typeface="Inter" panose="02000503000000020004" pitchFamily="2" charset="0"/>
              </a:defRPr>
            </a:lvl1pPr>
            <a:lvl2pPr marL="4572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2pPr>
            <a:lvl3pPr marL="9144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3pPr>
            <a:lvl4pPr marL="13716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4pPr>
            <a:lvl5pPr marL="18288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35185-9781-69ED-14AE-F22369B469E1}"/>
              </a:ext>
            </a:extLst>
          </p:cNvPr>
          <p:cNvSpPr txBox="1"/>
          <p:nvPr userDrawn="1"/>
        </p:nvSpPr>
        <p:spPr>
          <a:xfrm>
            <a:off x="778933" y="-1049867"/>
            <a:ext cx="1847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l">
              <a:buNone/>
            </a:pPr>
            <a:endParaRPr lang="en-US" b="0" i="0">
              <a:latin typeface="Inter" panose="02000503000000020004" pitchFamily="2" charset="0"/>
            </a:endParaRPr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46298E0A-044D-1002-04DA-A682D6625639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 rot="10800000">
            <a:off x="3101564" y="2601000"/>
            <a:ext cx="289356" cy="82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14" name="Text Placeholder 17">
            <a:extLst>
              <a:ext uri="{FF2B5EF4-FFF2-40B4-BE49-F238E27FC236}">
                <a16:creationId xmlns:a16="http://schemas.microsoft.com/office/drawing/2014/main" id="{4E58F09A-BA02-2876-C38F-AE6AF05E94C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846694" y="2601000"/>
            <a:ext cx="289356" cy="82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0444D7C5-43A4-019D-61CF-19A6C1B2A838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1162945" y="3917487"/>
            <a:ext cx="1938618" cy="1221709"/>
          </a:xfrm>
        </p:spPr>
        <p:txBody>
          <a:bodyPr numCol="1" spcCol="360000"/>
          <a:lstStyle>
            <a:lvl1pPr marL="0" indent="0" algn="ctr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1pPr>
            <a:lvl2pPr marL="4572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2pPr>
            <a:lvl3pPr marL="9144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3pPr>
            <a:lvl4pPr marL="13716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4pPr>
            <a:lvl5pPr marL="18288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5pPr>
          </a:lstStyle>
          <a:p>
            <a:pPr lvl="0"/>
            <a:r>
              <a:rPr lang="en-GB"/>
              <a:t>Click to edit</a:t>
            </a:r>
            <a:endParaRPr lang="en-US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9ABB71D3-3F58-AF8A-B400-5B11FC07F4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62945" y="3537571"/>
            <a:ext cx="1938618" cy="271343"/>
          </a:xfrm>
        </p:spPr>
        <p:txBody>
          <a:bodyPr lIns="0" tIns="0" rIns="0" bIns="0" anchor="ctr" anchorCtr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b="0" i="0" cap="none" baseline="0">
                <a:solidFill>
                  <a:schemeClr val="tx2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C4B3DB6E-15A6-7994-4E23-5F7A45B61AD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5131945" y="2601001"/>
            <a:ext cx="1938618" cy="827999"/>
          </a:xfrm>
        </p:spPr>
        <p:txBody>
          <a:bodyPr tIns="0" rIns="0" bIns="180000" numCol="1" spcCol="360000" anchor="ctr" anchorCtr="0"/>
          <a:lstStyle>
            <a:lvl1pPr marL="0" indent="0" algn="ctr">
              <a:lnSpc>
                <a:spcPct val="120000"/>
              </a:lnSpc>
              <a:buFont typeface="Arial" panose="020B0604020202020204" pitchFamily="34" charset="0"/>
              <a:buNone/>
              <a:defRPr sz="7200" b="0" i="0">
                <a:latin typeface="+mj-lt"/>
                <a:cs typeface="Inter" panose="02000503000000020004" pitchFamily="2" charset="0"/>
              </a:defRPr>
            </a:lvl1pPr>
            <a:lvl2pPr marL="4572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2pPr>
            <a:lvl3pPr marL="9144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3pPr>
            <a:lvl4pPr marL="13716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4pPr>
            <a:lvl5pPr marL="18288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1" name="Text Placeholder 17">
            <a:extLst>
              <a:ext uri="{FF2B5EF4-FFF2-40B4-BE49-F238E27FC236}">
                <a16:creationId xmlns:a16="http://schemas.microsoft.com/office/drawing/2014/main" id="{8B832DBA-39FA-0B56-56FA-5C82A41163E5}"/>
              </a:ext>
            </a:extLst>
          </p:cNvPr>
          <p:cNvSpPr>
            <a:spLocks noGrp="1" noChangeAspect="1"/>
          </p:cNvSpPr>
          <p:nvPr>
            <p:ph type="body" sz="quarter" idx="20" hasCustomPrompt="1"/>
          </p:nvPr>
        </p:nvSpPr>
        <p:spPr>
          <a:xfrm rot="10800000">
            <a:off x="7070564" y="2601000"/>
            <a:ext cx="289356" cy="82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32" name="Text Placeholder 17">
            <a:extLst>
              <a:ext uri="{FF2B5EF4-FFF2-40B4-BE49-F238E27FC236}">
                <a16:creationId xmlns:a16="http://schemas.microsoft.com/office/drawing/2014/main" id="{C1F4DB5F-58F8-9CB9-82E1-88B1955D67F2}"/>
              </a:ext>
            </a:extLst>
          </p:cNvPr>
          <p:cNvSpPr>
            <a:spLocks noGrp="1" noChangeAspect="1"/>
          </p:cNvSpPr>
          <p:nvPr>
            <p:ph type="body" sz="quarter" idx="21" hasCustomPrompt="1"/>
          </p:nvPr>
        </p:nvSpPr>
        <p:spPr>
          <a:xfrm>
            <a:off x="4815694" y="2601000"/>
            <a:ext cx="289356" cy="82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5A1471A4-E20E-27C8-D3CC-F9A4A7E269D2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5131945" y="3917487"/>
            <a:ext cx="1938618" cy="1221709"/>
          </a:xfrm>
        </p:spPr>
        <p:txBody>
          <a:bodyPr numCol="1" spcCol="360000"/>
          <a:lstStyle>
            <a:lvl1pPr marL="0" indent="0" algn="ctr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1pPr>
            <a:lvl2pPr marL="4572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2pPr>
            <a:lvl3pPr marL="9144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3pPr>
            <a:lvl4pPr marL="13716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4pPr>
            <a:lvl5pPr marL="18288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5pPr>
          </a:lstStyle>
          <a:p>
            <a:pPr lvl="0"/>
            <a:r>
              <a:rPr lang="en-GB"/>
              <a:t>Click to edit</a:t>
            </a:r>
            <a:endParaRPr lang="en-US"/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DC4B4FF0-EDD3-BF12-C912-B232B6E44B7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131945" y="3537571"/>
            <a:ext cx="1938618" cy="271343"/>
          </a:xfrm>
        </p:spPr>
        <p:txBody>
          <a:bodyPr lIns="0" tIns="0" rIns="0" bIns="0" anchor="ctr" anchorCtr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b="0" i="0" cap="none" baseline="0">
                <a:solidFill>
                  <a:schemeClr val="tx2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815043F8-F828-4D8E-DA68-4E7360FC6E6B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9096710" y="2601001"/>
            <a:ext cx="1938618" cy="827999"/>
          </a:xfrm>
        </p:spPr>
        <p:txBody>
          <a:bodyPr tIns="0" rIns="0" bIns="180000" numCol="1" spcCol="360000" anchor="ctr" anchorCtr="0"/>
          <a:lstStyle>
            <a:lvl1pPr marL="0" indent="0" algn="ctr">
              <a:lnSpc>
                <a:spcPct val="120000"/>
              </a:lnSpc>
              <a:buFont typeface="Arial" panose="020B0604020202020204" pitchFamily="34" charset="0"/>
              <a:buNone/>
              <a:defRPr sz="7200" b="0" i="0">
                <a:latin typeface="+mj-lt"/>
                <a:cs typeface="Inter" panose="02000503000000020004" pitchFamily="2" charset="0"/>
              </a:defRPr>
            </a:lvl1pPr>
            <a:lvl2pPr marL="4572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2pPr>
            <a:lvl3pPr marL="9144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3pPr>
            <a:lvl4pPr marL="13716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4pPr>
            <a:lvl5pPr marL="18288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6" name="Text Placeholder 17">
            <a:extLst>
              <a:ext uri="{FF2B5EF4-FFF2-40B4-BE49-F238E27FC236}">
                <a16:creationId xmlns:a16="http://schemas.microsoft.com/office/drawing/2014/main" id="{4A8EE957-2B25-1442-417B-DD28089306F1}"/>
              </a:ext>
            </a:extLst>
          </p:cNvPr>
          <p:cNvSpPr>
            <a:spLocks noGrp="1" noChangeAspect="1"/>
          </p:cNvSpPr>
          <p:nvPr>
            <p:ph type="body" sz="quarter" idx="25" hasCustomPrompt="1"/>
          </p:nvPr>
        </p:nvSpPr>
        <p:spPr>
          <a:xfrm rot="10800000">
            <a:off x="11035329" y="2601000"/>
            <a:ext cx="289356" cy="82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37" name="Text Placeholder 17">
            <a:extLst>
              <a:ext uri="{FF2B5EF4-FFF2-40B4-BE49-F238E27FC236}">
                <a16:creationId xmlns:a16="http://schemas.microsoft.com/office/drawing/2014/main" id="{CD9DE536-137E-6A0A-7E45-297ABFDC3C56}"/>
              </a:ext>
            </a:extLst>
          </p:cNvPr>
          <p:cNvSpPr>
            <a:spLocks noGrp="1" noChangeAspect="1"/>
          </p:cNvSpPr>
          <p:nvPr>
            <p:ph type="body" sz="quarter" idx="26" hasCustomPrompt="1"/>
          </p:nvPr>
        </p:nvSpPr>
        <p:spPr>
          <a:xfrm>
            <a:off x="8780459" y="2601000"/>
            <a:ext cx="289356" cy="82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1A5796FF-9F0A-A570-CF3B-D626BABFBED8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9096710" y="3917487"/>
            <a:ext cx="1938618" cy="1221709"/>
          </a:xfrm>
        </p:spPr>
        <p:txBody>
          <a:bodyPr numCol="1" spcCol="360000"/>
          <a:lstStyle>
            <a:lvl1pPr marL="0" indent="0" algn="ctr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1pPr>
            <a:lvl2pPr marL="4572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2pPr>
            <a:lvl3pPr marL="9144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3pPr>
            <a:lvl4pPr marL="13716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4pPr>
            <a:lvl5pPr marL="18288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5pPr>
          </a:lstStyle>
          <a:p>
            <a:pPr lvl="0"/>
            <a:r>
              <a:rPr lang="en-GB"/>
              <a:t>Click to edit</a:t>
            </a:r>
            <a:endParaRPr lang="en-US"/>
          </a:p>
        </p:txBody>
      </p:sp>
      <p:sp>
        <p:nvSpPr>
          <p:cNvPr id="39" name="Text Placeholder 8">
            <a:extLst>
              <a:ext uri="{FF2B5EF4-FFF2-40B4-BE49-F238E27FC236}">
                <a16:creationId xmlns:a16="http://schemas.microsoft.com/office/drawing/2014/main" id="{1CBF8B33-C735-2C8F-FA6D-8137D3CBEA6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96710" y="3537571"/>
            <a:ext cx="1938618" cy="271343"/>
          </a:xfrm>
        </p:spPr>
        <p:txBody>
          <a:bodyPr lIns="0" tIns="0" rIns="0" bIns="0" anchor="ctr" anchorCtr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b="0" i="0" cap="none" baseline="0">
                <a:solidFill>
                  <a:schemeClr val="tx2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B491BA1C-8C19-7826-CA6C-2F81D4C2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32ECED2F-D942-70E7-1954-10A72D018C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9409" y="1078771"/>
            <a:ext cx="9359910" cy="510047"/>
          </a:xfrm>
        </p:spPr>
        <p:txBody>
          <a:bodyPr lIns="0" tIns="0" rIns="0" bIns="0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EFB3F02-1B34-4A97-D3F7-29E73C0187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92827"/>
            <a:ext cx="9359910" cy="785944"/>
          </a:xfrm>
        </p:spPr>
        <p:txBody>
          <a:bodyPr lIns="0">
            <a:noAutofit/>
          </a:bodyPr>
          <a:lstStyle>
            <a:lvl1pPr>
              <a:defRPr sz="3600"/>
            </a:lvl1pPr>
          </a:lstStyle>
          <a:p>
            <a:r>
              <a:rPr lang="en-US"/>
              <a:t>Section Header Here</a:t>
            </a:r>
          </a:p>
        </p:txBody>
      </p:sp>
    </p:spTree>
    <p:extLst>
      <p:ext uri="{BB962C8B-B14F-4D97-AF65-F5344CB8AC3E}">
        <p14:creationId xmlns:p14="http://schemas.microsoft.com/office/powerpoint/2010/main" val="38597759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9E524F-2198-235B-82B1-1B885D7554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46F0317C-A42D-44B5-568F-9759C42CF2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9409" y="1078771"/>
            <a:ext cx="11500862" cy="510047"/>
          </a:xfrm>
        </p:spPr>
        <p:txBody>
          <a:bodyPr lIns="0" tIns="0" rIns="0" bIns="0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AEFA83C-62B4-F2AE-ABA2-00F102625F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92827"/>
            <a:ext cx="9359910" cy="785944"/>
          </a:xfrm>
        </p:spPr>
        <p:txBody>
          <a:bodyPr lIns="0">
            <a:noAutofit/>
          </a:bodyPr>
          <a:lstStyle>
            <a:lvl1pPr>
              <a:defRPr sz="3600"/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AD0C4B-7D24-7C93-AAEF-CA97BA897D6C}"/>
              </a:ext>
            </a:extLst>
          </p:cNvPr>
          <p:cNvSpPr/>
          <p:nvPr userDrawn="1"/>
        </p:nvSpPr>
        <p:spPr>
          <a:xfrm>
            <a:off x="429410" y="1864715"/>
            <a:ext cx="2452014" cy="275012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AF6728-40C3-EAE9-6C73-01B3CD8C8957}"/>
              </a:ext>
            </a:extLst>
          </p:cNvPr>
          <p:cNvSpPr/>
          <p:nvPr userDrawn="1"/>
        </p:nvSpPr>
        <p:spPr>
          <a:xfrm>
            <a:off x="3389799" y="1864715"/>
            <a:ext cx="2452014" cy="275012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AB901B-8A11-7D06-4E42-FA46042A87CD}"/>
              </a:ext>
            </a:extLst>
          </p:cNvPr>
          <p:cNvSpPr/>
          <p:nvPr userDrawn="1"/>
        </p:nvSpPr>
        <p:spPr>
          <a:xfrm>
            <a:off x="6350188" y="1864715"/>
            <a:ext cx="2452014" cy="275012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72B81F-CCD9-3951-C843-72FFFCC05577}"/>
              </a:ext>
            </a:extLst>
          </p:cNvPr>
          <p:cNvSpPr/>
          <p:nvPr userDrawn="1"/>
        </p:nvSpPr>
        <p:spPr>
          <a:xfrm>
            <a:off x="9310576" y="1864715"/>
            <a:ext cx="2452014" cy="275012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2C814337-00E4-91E9-E142-4C65E9229116}"/>
              </a:ext>
            </a:extLst>
          </p:cNvPr>
          <p:cNvSpPr>
            <a:spLocks noChangeAspect="1"/>
          </p:cNvSpPr>
          <p:nvPr userDrawn="1"/>
        </p:nvSpPr>
        <p:spPr>
          <a:xfrm rot="16200000">
            <a:off x="1535149" y="3672293"/>
            <a:ext cx="240534" cy="2452014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7F86AAA7-5291-B646-3D30-FC9DA4904760}"/>
              </a:ext>
            </a:extLst>
          </p:cNvPr>
          <p:cNvSpPr>
            <a:spLocks noChangeAspect="1"/>
          </p:cNvSpPr>
          <p:nvPr userDrawn="1"/>
        </p:nvSpPr>
        <p:spPr>
          <a:xfrm rot="16200000">
            <a:off x="4495539" y="3672293"/>
            <a:ext cx="240534" cy="2452014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C5937B04-71DF-AF6C-8C45-5A2AA0EE71F0}"/>
              </a:ext>
            </a:extLst>
          </p:cNvPr>
          <p:cNvSpPr>
            <a:spLocks noChangeAspect="1"/>
          </p:cNvSpPr>
          <p:nvPr userDrawn="1"/>
        </p:nvSpPr>
        <p:spPr>
          <a:xfrm rot="16200000">
            <a:off x="7455928" y="3672293"/>
            <a:ext cx="240534" cy="2452014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9399B31-D9EE-C288-27D1-65625FAFE421}"/>
              </a:ext>
            </a:extLst>
          </p:cNvPr>
          <p:cNvSpPr>
            <a:spLocks noChangeAspect="1"/>
          </p:cNvSpPr>
          <p:nvPr userDrawn="1"/>
        </p:nvSpPr>
        <p:spPr>
          <a:xfrm rot="16200000">
            <a:off x="10416316" y="3672293"/>
            <a:ext cx="240534" cy="2452014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657943C6-BF3C-32E3-60B1-2F384ED4CC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9409" y="5207344"/>
            <a:ext cx="2452014" cy="510047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FDA70BD3-1D37-9373-4E00-9264F5FBA81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89799" y="5207344"/>
            <a:ext cx="2452014" cy="510047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096BE3EA-8F81-64F8-A9AD-334062C963B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50188" y="5207344"/>
            <a:ext cx="2452014" cy="510047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13B9C3B0-EAD3-71DF-5CFF-EF66A95272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310576" y="5207344"/>
            <a:ext cx="2452014" cy="510047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D075E84F-53B5-0B9B-EDED-BDA5AB22AC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1177" y="3615092"/>
            <a:ext cx="2147778" cy="1001078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4182BB7C-0398-5909-2E84-646B8D3B13E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31567" y="3615092"/>
            <a:ext cx="2147778" cy="1001078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571B29F7-5F41-8F41-A5D5-51BAC67246D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91956" y="3615092"/>
            <a:ext cx="2147778" cy="1001078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04E5672D-CD1E-BDE7-EEFC-6FF35AF6DA8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452344" y="3615092"/>
            <a:ext cx="2147778" cy="1001078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F823976E-535C-3EA7-9983-A0FC9BD2FE3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29408" y="2897177"/>
            <a:ext cx="2452014" cy="504950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2400" b="0" i="0" cap="none" baseline="0">
                <a:solidFill>
                  <a:schemeClr val="accent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Header Here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F0ED0B06-0CBC-22CA-2499-B96B6F12EEF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389798" y="2897177"/>
            <a:ext cx="2452014" cy="504950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2400" b="0" i="0" cap="none" baseline="0">
                <a:solidFill>
                  <a:schemeClr val="accent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Header Here</a:t>
            </a:r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059B1B19-1F8A-B6C3-F487-1843C410840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50187" y="2897177"/>
            <a:ext cx="2452014" cy="504950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2400" b="0" i="0" cap="none" baseline="0">
                <a:solidFill>
                  <a:schemeClr val="accent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Header Here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F8DAD523-1603-CB35-1DA4-590ABF38EA9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310575" y="2897177"/>
            <a:ext cx="2452014" cy="504950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2400" b="0" i="0" cap="none" baseline="0">
                <a:solidFill>
                  <a:schemeClr val="accent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Header Here</a:t>
            </a:r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A5EC8AE2-F96B-3F7A-FA11-84EE0BD42F84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384746" y="2132274"/>
            <a:ext cx="541337" cy="541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29" name="Picture Placeholder 27">
            <a:extLst>
              <a:ext uri="{FF2B5EF4-FFF2-40B4-BE49-F238E27FC236}">
                <a16:creationId xmlns:a16="http://schemas.microsoft.com/office/drawing/2014/main" id="{41F805C0-0B7B-94E4-83C3-92A400159FD4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4345136" y="2132274"/>
            <a:ext cx="541337" cy="541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30" name="Picture Placeholder 27">
            <a:extLst>
              <a:ext uri="{FF2B5EF4-FFF2-40B4-BE49-F238E27FC236}">
                <a16:creationId xmlns:a16="http://schemas.microsoft.com/office/drawing/2014/main" id="{8BADD51A-496F-3877-7135-933EA12AE1D1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305525" y="2132274"/>
            <a:ext cx="541337" cy="541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31" name="Picture Placeholder 27">
            <a:extLst>
              <a:ext uri="{FF2B5EF4-FFF2-40B4-BE49-F238E27FC236}">
                <a16:creationId xmlns:a16="http://schemas.microsoft.com/office/drawing/2014/main" id="{9E144412-0571-2A6A-1FB6-F6DDA94C42D8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0265917" y="2131806"/>
            <a:ext cx="541337" cy="541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6296743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9E524F-2198-235B-82B1-1B885D7554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46F0317C-A42D-44B5-568F-9759C42CF2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9409" y="1078771"/>
            <a:ext cx="11333179" cy="510047"/>
          </a:xfrm>
        </p:spPr>
        <p:txBody>
          <a:bodyPr lIns="0" tIns="0" rIns="0" bIns="0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AEFA83C-62B4-F2AE-ABA2-00F102625F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92827"/>
            <a:ext cx="9359910" cy="785944"/>
          </a:xfrm>
        </p:spPr>
        <p:txBody>
          <a:bodyPr lIns="0">
            <a:noAutofit/>
          </a:bodyPr>
          <a:lstStyle>
            <a:lvl1pPr>
              <a:defRPr sz="3600"/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AD0C4B-7D24-7C93-AAEF-CA97BA897D6C}"/>
              </a:ext>
            </a:extLst>
          </p:cNvPr>
          <p:cNvSpPr/>
          <p:nvPr userDrawn="1"/>
        </p:nvSpPr>
        <p:spPr>
          <a:xfrm>
            <a:off x="429408" y="2053935"/>
            <a:ext cx="3299073" cy="3725294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AF6728-40C3-EAE9-6C73-01B3CD8C8957}"/>
              </a:ext>
            </a:extLst>
          </p:cNvPr>
          <p:cNvSpPr/>
          <p:nvPr userDrawn="1"/>
        </p:nvSpPr>
        <p:spPr>
          <a:xfrm>
            <a:off x="4446462" y="2053935"/>
            <a:ext cx="3299073" cy="3725294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AB901B-8A11-7D06-4E42-FA46042A87CD}"/>
              </a:ext>
            </a:extLst>
          </p:cNvPr>
          <p:cNvSpPr/>
          <p:nvPr userDrawn="1"/>
        </p:nvSpPr>
        <p:spPr>
          <a:xfrm>
            <a:off x="8463516" y="2053935"/>
            <a:ext cx="3299073" cy="3725294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D075E84F-53B5-0B9B-EDED-BDA5AB22AC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1427" y="3804312"/>
            <a:ext cx="2902688" cy="1001078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4182BB7C-0398-5909-2E84-646B8D3B13E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77306" y="3804312"/>
            <a:ext cx="2875672" cy="1001078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571B29F7-5F41-8F41-A5D5-51BAC67246D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65535" y="3804312"/>
            <a:ext cx="2902688" cy="1001078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F823976E-535C-3EA7-9983-A0FC9BD2FE3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29408" y="3086397"/>
            <a:ext cx="3299072" cy="504950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2400" b="0" i="0" cap="none" baseline="0">
                <a:solidFill>
                  <a:schemeClr val="accent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Header Here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F0ED0B06-0CBC-22CA-2499-B96B6F12EEF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77167" y="3086397"/>
            <a:ext cx="3268367" cy="504950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2400" b="0" i="0" cap="none" baseline="0">
                <a:solidFill>
                  <a:schemeClr val="accent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Header Here</a:t>
            </a:r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059B1B19-1F8A-B6C3-F487-1843C410840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63516" y="3086397"/>
            <a:ext cx="3299072" cy="504950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2400" b="0" i="0" cap="none" baseline="0">
                <a:solidFill>
                  <a:schemeClr val="accent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Header Here</a:t>
            </a:r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A5EC8AE2-F96B-3F7A-FA11-84EE0BD42F84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808275" y="2321494"/>
            <a:ext cx="541337" cy="541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29" name="Picture Placeholder 27">
            <a:extLst>
              <a:ext uri="{FF2B5EF4-FFF2-40B4-BE49-F238E27FC236}">
                <a16:creationId xmlns:a16="http://schemas.microsoft.com/office/drawing/2014/main" id="{41F805C0-0B7B-94E4-83C3-92A400159FD4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5825329" y="2321494"/>
            <a:ext cx="541337" cy="541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30" name="Picture Placeholder 27">
            <a:extLst>
              <a:ext uri="{FF2B5EF4-FFF2-40B4-BE49-F238E27FC236}">
                <a16:creationId xmlns:a16="http://schemas.microsoft.com/office/drawing/2014/main" id="{8BADD51A-496F-3877-7135-933EA12AE1D1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9842383" y="2321494"/>
            <a:ext cx="541337" cy="541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15255904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F6891E1-892B-BEB2-6BD5-9C18184DDD51}"/>
              </a:ext>
            </a:extLst>
          </p:cNvPr>
          <p:cNvSpPr/>
          <p:nvPr userDrawn="1"/>
        </p:nvSpPr>
        <p:spPr>
          <a:xfrm>
            <a:off x="429409" y="2072738"/>
            <a:ext cx="3185661" cy="368949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52D905-0AA1-AA5F-6642-7748E7F7AA1B}"/>
              </a:ext>
            </a:extLst>
          </p:cNvPr>
          <p:cNvSpPr/>
          <p:nvPr userDrawn="1"/>
        </p:nvSpPr>
        <p:spPr>
          <a:xfrm>
            <a:off x="4503169" y="2072737"/>
            <a:ext cx="3185661" cy="368949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F1E4DB-A09F-1283-DC67-5FED5AC5C002}"/>
              </a:ext>
            </a:extLst>
          </p:cNvPr>
          <p:cNvSpPr/>
          <p:nvPr userDrawn="1"/>
        </p:nvSpPr>
        <p:spPr>
          <a:xfrm>
            <a:off x="8576929" y="2127595"/>
            <a:ext cx="3185661" cy="368949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35185-9781-69ED-14AE-F22369B469E1}"/>
              </a:ext>
            </a:extLst>
          </p:cNvPr>
          <p:cNvSpPr txBox="1"/>
          <p:nvPr userDrawn="1"/>
        </p:nvSpPr>
        <p:spPr>
          <a:xfrm>
            <a:off x="778933" y="-1049867"/>
            <a:ext cx="1847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l">
              <a:buNone/>
            </a:pPr>
            <a:endParaRPr lang="en-US" b="0" i="0">
              <a:latin typeface="Inter" panose="02000503000000020004" pitchFamily="2" charset="0"/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67ABCD4B-F713-BE7B-F58C-E0B928286BF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9409" y="1078771"/>
            <a:ext cx="11500862" cy="510047"/>
          </a:xfrm>
        </p:spPr>
        <p:txBody>
          <a:bodyPr lIns="0" tIns="0" rIns="0" bIns="0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67B01E40-BE3A-27B8-C533-CD8A3D557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93987CD-412F-2B41-02A6-7549925587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92827"/>
            <a:ext cx="9359910" cy="785944"/>
          </a:xfrm>
        </p:spPr>
        <p:txBody>
          <a:bodyPr lIns="0">
            <a:noAutofit/>
          </a:bodyPr>
          <a:lstStyle>
            <a:lvl1pPr>
              <a:defRPr sz="3600"/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CC36DE0-F95A-D67D-3379-4D993ED0E1A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7063" y="2304036"/>
            <a:ext cx="2265362" cy="520700"/>
          </a:xfrm>
        </p:spPr>
        <p:txBody>
          <a:bodyPr anchor="ctr"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C340D740-2CDA-BB9E-C1D0-65076ED153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7063" y="2824736"/>
            <a:ext cx="2265362" cy="2954493"/>
          </a:xfrm>
        </p:spPr>
        <p:txBody>
          <a:bodyPr anchor="ctr">
            <a:noAutofit/>
          </a:bodyPr>
          <a:lstStyle>
            <a:lvl1pPr marL="0" indent="0">
              <a:buNone/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Callout Goes Here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5EDC4957-C822-40D7-7503-9D8440F4049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34837" y="2304036"/>
            <a:ext cx="2265362" cy="520700"/>
          </a:xfrm>
        </p:spPr>
        <p:txBody>
          <a:bodyPr anchor="ctr"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DE67E9B6-ED6B-1217-C24C-A0A33F5AAA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34837" y="2824736"/>
            <a:ext cx="2265362" cy="2954493"/>
          </a:xfrm>
        </p:spPr>
        <p:txBody>
          <a:bodyPr anchor="ctr">
            <a:noAutofit/>
          </a:bodyPr>
          <a:lstStyle>
            <a:lvl1pPr marL="0" indent="0">
              <a:buNone/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Callout Goes Here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B7D01560-6BA6-7BC4-F20F-005A38AFA69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842611" y="2304036"/>
            <a:ext cx="2265362" cy="520700"/>
          </a:xfrm>
        </p:spPr>
        <p:txBody>
          <a:bodyPr anchor="ctr"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ABFBCC89-98E6-5EC9-EA1D-811D9C4A287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842611" y="2824736"/>
            <a:ext cx="2265362" cy="2954493"/>
          </a:xfrm>
        </p:spPr>
        <p:txBody>
          <a:bodyPr anchor="ctr">
            <a:noAutofit/>
          </a:bodyPr>
          <a:lstStyle>
            <a:lvl1pPr marL="0" indent="0">
              <a:buNone/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Callout Goes Here</a:t>
            </a:r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4E07E4B9-4566-0012-AF5E-B7C3CB78C835}"/>
              </a:ext>
            </a:extLst>
          </p:cNvPr>
          <p:cNvSpPr>
            <a:spLocks noChangeAspect="1"/>
          </p:cNvSpPr>
          <p:nvPr userDrawn="1"/>
        </p:nvSpPr>
        <p:spPr>
          <a:xfrm rot="10800000">
            <a:off x="3880752" y="2406653"/>
            <a:ext cx="340243" cy="3021664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4E1C378D-0E8D-5951-083D-59E6484402EE}"/>
              </a:ext>
            </a:extLst>
          </p:cNvPr>
          <p:cNvSpPr>
            <a:spLocks noChangeAspect="1"/>
          </p:cNvSpPr>
          <p:nvPr userDrawn="1"/>
        </p:nvSpPr>
        <p:spPr>
          <a:xfrm rot="10800000">
            <a:off x="7972559" y="2406653"/>
            <a:ext cx="340243" cy="3021664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1651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9A481AAB-BE59-C456-B4CE-FDD66647E9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7326" y="558209"/>
            <a:ext cx="5608666" cy="2870787"/>
          </a:xfrm>
        </p:spPr>
        <p:txBody>
          <a:bodyPr anchor="ctr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Insert </a:t>
            </a:r>
            <a:br>
              <a:rPr lang="en-US"/>
            </a:br>
            <a:r>
              <a:rPr lang="en-US"/>
              <a:t>Text Here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A1E6803E-83EA-5842-AE6E-D14AD4EC8D5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2031" y="558209"/>
            <a:ext cx="5608666" cy="2870787"/>
          </a:xfrm>
        </p:spPr>
        <p:txBody>
          <a:bodyPr anchor="ctr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Insert </a:t>
            </a:r>
            <a:br>
              <a:rPr lang="en-US"/>
            </a:br>
            <a:r>
              <a:rPr lang="en-US"/>
              <a:t>Text Here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ABB8ABED-0668-1456-60B4-98753D1F19E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7326" y="3428996"/>
            <a:ext cx="5608666" cy="2870787"/>
          </a:xfrm>
        </p:spPr>
        <p:txBody>
          <a:bodyPr anchor="ctr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Insert </a:t>
            </a:r>
            <a:br>
              <a:rPr lang="en-US"/>
            </a:br>
            <a:r>
              <a:rPr lang="en-US"/>
              <a:t>Text Here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356002E6-7822-59DE-4893-954BC66FEC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2031" y="3428996"/>
            <a:ext cx="5608666" cy="2870787"/>
          </a:xfrm>
        </p:spPr>
        <p:txBody>
          <a:bodyPr anchor="ctr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Insert </a:t>
            </a:r>
            <a:br>
              <a:rPr lang="en-US"/>
            </a:br>
            <a:r>
              <a:rPr lang="en-US"/>
              <a:t>Text Here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90F17D-B09B-77B2-D4FA-ECAA70BD10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B027EB0-A9FD-424B-96C8-67A3218A7B1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558209"/>
            <a:ext cx="0" cy="574158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96FAA36-97F6-39BA-EBA7-198EAA09E270}"/>
              </a:ext>
            </a:extLst>
          </p:cNvPr>
          <p:cNvCxnSpPr>
            <a:cxnSpLocks/>
          </p:cNvCxnSpPr>
          <p:nvPr userDrawn="1"/>
        </p:nvCxnSpPr>
        <p:spPr>
          <a:xfrm flipH="1">
            <a:off x="487326" y="3429000"/>
            <a:ext cx="1121734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57A03D1-1F11-BB37-1696-8FC1937A5EA8}"/>
              </a:ext>
            </a:extLst>
          </p:cNvPr>
          <p:cNvSpPr/>
          <p:nvPr userDrawn="1"/>
        </p:nvSpPr>
        <p:spPr>
          <a:xfrm>
            <a:off x="5352608" y="2685608"/>
            <a:ext cx="1486784" cy="14867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C9E7296-5AAF-6CA5-5592-9B3E57542B6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00675" y="2786063"/>
            <a:ext cx="1382713" cy="1285875"/>
          </a:xfrm>
        </p:spPr>
        <p:txBody>
          <a:bodyPr anchor="ctr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Insert </a:t>
            </a:r>
            <a:br>
              <a:rPr lang="en-US"/>
            </a:b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38907307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A0727E6-D4AE-1CFC-79FA-F9F9E21544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92827"/>
            <a:ext cx="9359910" cy="785944"/>
          </a:xfrm>
        </p:spPr>
        <p:txBody>
          <a:bodyPr lIns="0">
            <a:noAutofit/>
          </a:bodyPr>
          <a:lstStyle>
            <a:lvl1pPr>
              <a:defRPr sz="3600"/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61A28850-B68B-04AD-4BFD-52509EEDA6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9409" y="1078771"/>
            <a:ext cx="11500862" cy="510047"/>
          </a:xfrm>
        </p:spPr>
        <p:txBody>
          <a:bodyPr lIns="0" tIns="0" rIns="0" bIns="0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  <p:sp>
        <p:nvSpPr>
          <p:cNvPr id="6" name="Content Placeholder 34">
            <a:extLst>
              <a:ext uri="{FF2B5EF4-FFF2-40B4-BE49-F238E27FC236}">
                <a16:creationId xmlns:a16="http://schemas.microsoft.com/office/drawing/2014/main" id="{8FB7AE84-9A88-821D-FA7D-8AD5F29F6653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1581511" y="2691049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8" name="Content Placeholder 36">
            <a:extLst>
              <a:ext uri="{FF2B5EF4-FFF2-40B4-BE49-F238E27FC236}">
                <a16:creationId xmlns:a16="http://schemas.microsoft.com/office/drawing/2014/main" id="{19B236BA-98AA-B3A3-DCC9-D65376500307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1581511" y="4193626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10" name="Content Placeholder 38">
            <a:extLst>
              <a:ext uri="{FF2B5EF4-FFF2-40B4-BE49-F238E27FC236}">
                <a16:creationId xmlns:a16="http://schemas.microsoft.com/office/drawing/2014/main" id="{464A2639-72C9-7955-15DD-65639C25C0BB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5446929" y="2691049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12" name="Content Placeholder 40">
            <a:extLst>
              <a:ext uri="{FF2B5EF4-FFF2-40B4-BE49-F238E27FC236}">
                <a16:creationId xmlns:a16="http://schemas.microsoft.com/office/drawing/2014/main" id="{F00A301D-459D-C5E8-D25C-6DB1796A1E23}"/>
              </a:ext>
            </a:extLst>
          </p:cNvPr>
          <p:cNvSpPr>
            <a:spLocks noGrp="1"/>
          </p:cNvSpPr>
          <p:nvPr>
            <p:ph idx="29"/>
          </p:nvPr>
        </p:nvSpPr>
        <p:spPr>
          <a:xfrm>
            <a:off x="5446929" y="4193626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14" name="Content Placeholder 42">
            <a:extLst>
              <a:ext uri="{FF2B5EF4-FFF2-40B4-BE49-F238E27FC236}">
                <a16:creationId xmlns:a16="http://schemas.microsoft.com/office/drawing/2014/main" id="{ACF3CC3D-D8FF-372D-4D89-27E902DE8ADD}"/>
              </a:ext>
            </a:extLst>
          </p:cNvPr>
          <p:cNvSpPr>
            <a:spLocks noGrp="1"/>
          </p:cNvSpPr>
          <p:nvPr>
            <p:ph idx="31"/>
          </p:nvPr>
        </p:nvSpPr>
        <p:spPr>
          <a:xfrm>
            <a:off x="9312347" y="2691049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16" name="Content Placeholder 44">
            <a:extLst>
              <a:ext uri="{FF2B5EF4-FFF2-40B4-BE49-F238E27FC236}">
                <a16:creationId xmlns:a16="http://schemas.microsoft.com/office/drawing/2014/main" id="{D7E0455E-ED95-68CA-410F-31010AE8D0C0}"/>
              </a:ext>
            </a:extLst>
          </p:cNvPr>
          <p:cNvSpPr>
            <a:spLocks noGrp="1"/>
          </p:cNvSpPr>
          <p:nvPr>
            <p:ph idx="33"/>
          </p:nvPr>
        </p:nvSpPr>
        <p:spPr>
          <a:xfrm>
            <a:off x="9312347" y="4159631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pic>
        <p:nvPicPr>
          <p:cNvPr id="17" name="Picture Placeholder 46" descr="Blueprint outline">
            <a:extLst>
              <a:ext uri="{FF2B5EF4-FFF2-40B4-BE49-F238E27FC236}">
                <a16:creationId xmlns:a16="http://schemas.microsoft.com/office/drawing/2014/main" id="{5C566ED9-979C-CA97-3025-FB8E3127DF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28368" y="2832870"/>
            <a:ext cx="697908" cy="697908"/>
          </a:xfrm>
          <a:prstGeom prst="rect">
            <a:avLst/>
          </a:prstGeom>
        </p:spPr>
      </p:pic>
      <p:pic>
        <p:nvPicPr>
          <p:cNvPr id="18" name="Picture Placeholder 46" descr="Blueprint outline">
            <a:extLst>
              <a:ext uri="{FF2B5EF4-FFF2-40B4-BE49-F238E27FC236}">
                <a16:creationId xmlns:a16="http://schemas.microsoft.com/office/drawing/2014/main" id="{753E1366-F519-80F9-0A1B-399473FAEB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28368" y="4240329"/>
            <a:ext cx="697908" cy="697908"/>
          </a:xfrm>
          <a:prstGeom prst="rect">
            <a:avLst/>
          </a:prstGeom>
        </p:spPr>
      </p:pic>
      <p:pic>
        <p:nvPicPr>
          <p:cNvPr id="19" name="Picture Placeholder 46" descr="Blueprint outline">
            <a:extLst>
              <a:ext uri="{FF2B5EF4-FFF2-40B4-BE49-F238E27FC236}">
                <a16:creationId xmlns:a16="http://schemas.microsoft.com/office/drawing/2014/main" id="{F1D1751B-B425-63BE-08DD-A19B0DE7C3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492156" y="2832870"/>
            <a:ext cx="697908" cy="697908"/>
          </a:xfrm>
          <a:prstGeom prst="rect">
            <a:avLst/>
          </a:prstGeom>
        </p:spPr>
      </p:pic>
      <p:pic>
        <p:nvPicPr>
          <p:cNvPr id="20" name="Picture Placeholder 46" descr="Blueprint outline">
            <a:extLst>
              <a:ext uri="{FF2B5EF4-FFF2-40B4-BE49-F238E27FC236}">
                <a16:creationId xmlns:a16="http://schemas.microsoft.com/office/drawing/2014/main" id="{BB2A57D9-EB43-FB8A-7F99-E94E6172F5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492156" y="4240329"/>
            <a:ext cx="697908" cy="697908"/>
          </a:xfrm>
          <a:prstGeom prst="rect">
            <a:avLst/>
          </a:prstGeom>
        </p:spPr>
      </p:pic>
      <p:pic>
        <p:nvPicPr>
          <p:cNvPr id="21" name="Picture Placeholder 46" descr="Blueprint outline">
            <a:extLst>
              <a:ext uri="{FF2B5EF4-FFF2-40B4-BE49-F238E27FC236}">
                <a16:creationId xmlns:a16="http://schemas.microsoft.com/office/drawing/2014/main" id="{EE1D1AC3-F17B-FA12-0A27-C255DF2BC3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55944" y="2832870"/>
            <a:ext cx="697908" cy="697908"/>
          </a:xfrm>
          <a:prstGeom prst="rect">
            <a:avLst/>
          </a:prstGeom>
        </p:spPr>
      </p:pic>
      <p:pic>
        <p:nvPicPr>
          <p:cNvPr id="22" name="Picture Placeholder 46" descr="Blueprint outline">
            <a:extLst>
              <a:ext uri="{FF2B5EF4-FFF2-40B4-BE49-F238E27FC236}">
                <a16:creationId xmlns:a16="http://schemas.microsoft.com/office/drawing/2014/main" id="{DBB0C3AD-B9C1-1B8C-5233-DDAA1509C6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55944" y="4240329"/>
            <a:ext cx="697908" cy="697908"/>
          </a:xfrm>
          <a:prstGeom prst="rect">
            <a:avLst/>
          </a:prstGeom>
        </p:spPr>
      </p:pic>
      <p:sp>
        <p:nvSpPr>
          <p:cNvPr id="23" name="Content Placeholder 34">
            <a:extLst>
              <a:ext uri="{FF2B5EF4-FFF2-40B4-BE49-F238E27FC236}">
                <a16:creationId xmlns:a16="http://schemas.microsoft.com/office/drawing/2014/main" id="{56273E3E-36A0-A66E-8AC4-8811ECA28AE3}"/>
              </a:ext>
            </a:extLst>
          </p:cNvPr>
          <p:cNvSpPr>
            <a:spLocks noGrp="1"/>
          </p:cNvSpPr>
          <p:nvPr>
            <p:ph idx="34" hasCustomPrompt="1"/>
          </p:nvPr>
        </p:nvSpPr>
        <p:spPr>
          <a:xfrm>
            <a:off x="1581510" y="3180708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4" name="Content Placeholder 34">
            <a:extLst>
              <a:ext uri="{FF2B5EF4-FFF2-40B4-BE49-F238E27FC236}">
                <a16:creationId xmlns:a16="http://schemas.microsoft.com/office/drawing/2014/main" id="{93921416-4815-F796-D2FA-F2E8EA5F54FF}"/>
              </a:ext>
            </a:extLst>
          </p:cNvPr>
          <p:cNvSpPr>
            <a:spLocks noGrp="1"/>
          </p:cNvSpPr>
          <p:nvPr>
            <p:ph idx="35" hasCustomPrompt="1"/>
          </p:nvPr>
        </p:nvSpPr>
        <p:spPr>
          <a:xfrm>
            <a:off x="5446928" y="3180708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5" name="Content Placeholder 34">
            <a:extLst>
              <a:ext uri="{FF2B5EF4-FFF2-40B4-BE49-F238E27FC236}">
                <a16:creationId xmlns:a16="http://schemas.microsoft.com/office/drawing/2014/main" id="{B02E88DF-2EBA-F141-746A-CD0B0D67819C}"/>
              </a:ext>
            </a:extLst>
          </p:cNvPr>
          <p:cNvSpPr>
            <a:spLocks noGrp="1"/>
          </p:cNvSpPr>
          <p:nvPr>
            <p:ph idx="36" hasCustomPrompt="1"/>
          </p:nvPr>
        </p:nvSpPr>
        <p:spPr>
          <a:xfrm>
            <a:off x="9312347" y="3187815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6" name="Content Placeholder 34">
            <a:extLst>
              <a:ext uri="{FF2B5EF4-FFF2-40B4-BE49-F238E27FC236}">
                <a16:creationId xmlns:a16="http://schemas.microsoft.com/office/drawing/2014/main" id="{BB2B8447-336B-E715-FDC1-FBE16DBAB884}"/>
              </a:ext>
            </a:extLst>
          </p:cNvPr>
          <p:cNvSpPr>
            <a:spLocks noGrp="1"/>
          </p:cNvSpPr>
          <p:nvPr>
            <p:ph idx="37" hasCustomPrompt="1"/>
          </p:nvPr>
        </p:nvSpPr>
        <p:spPr>
          <a:xfrm>
            <a:off x="1581510" y="4706001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7" name="Content Placeholder 34">
            <a:extLst>
              <a:ext uri="{FF2B5EF4-FFF2-40B4-BE49-F238E27FC236}">
                <a16:creationId xmlns:a16="http://schemas.microsoft.com/office/drawing/2014/main" id="{4B9A87B7-1218-49BD-5B7A-6F4AB5A9DBC5}"/>
              </a:ext>
            </a:extLst>
          </p:cNvPr>
          <p:cNvSpPr>
            <a:spLocks noGrp="1"/>
          </p:cNvSpPr>
          <p:nvPr>
            <p:ph idx="38" hasCustomPrompt="1"/>
          </p:nvPr>
        </p:nvSpPr>
        <p:spPr>
          <a:xfrm>
            <a:off x="5446928" y="4706001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8" name="Content Placeholder 34">
            <a:extLst>
              <a:ext uri="{FF2B5EF4-FFF2-40B4-BE49-F238E27FC236}">
                <a16:creationId xmlns:a16="http://schemas.microsoft.com/office/drawing/2014/main" id="{2E75F0C6-B783-B2E4-38D8-8092B0040D40}"/>
              </a:ext>
            </a:extLst>
          </p:cNvPr>
          <p:cNvSpPr>
            <a:spLocks noGrp="1"/>
          </p:cNvSpPr>
          <p:nvPr>
            <p:ph idx="39" hasCustomPrompt="1"/>
          </p:nvPr>
        </p:nvSpPr>
        <p:spPr>
          <a:xfrm>
            <a:off x="9312347" y="4713108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30" name="Slide Number Placeholder 4">
            <a:extLst>
              <a:ext uri="{FF2B5EF4-FFF2-40B4-BE49-F238E27FC236}">
                <a16:creationId xmlns:a16="http://schemas.microsoft.com/office/drawing/2014/main" id="{59995CB4-95D1-DDA6-6357-EE5BB6027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0201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A0727E6-D4AE-1CFC-79FA-F9F9E21544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92827"/>
            <a:ext cx="9359910" cy="785944"/>
          </a:xfrm>
        </p:spPr>
        <p:txBody>
          <a:bodyPr lIns="0">
            <a:noAutofit/>
          </a:bodyPr>
          <a:lstStyle>
            <a:lvl1pPr>
              <a:defRPr sz="3600"/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61A28850-B68B-04AD-4BFD-52509EEDA6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9409" y="1078771"/>
            <a:ext cx="11500862" cy="510047"/>
          </a:xfrm>
        </p:spPr>
        <p:txBody>
          <a:bodyPr lIns="0" tIns="0" rIns="0" bIns="0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  <p:sp>
        <p:nvSpPr>
          <p:cNvPr id="6" name="Content Placeholder 34">
            <a:extLst>
              <a:ext uri="{FF2B5EF4-FFF2-40B4-BE49-F238E27FC236}">
                <a16:creationId xmlns:a16="http://schemas.microsoft.com/office/drawing/2014/main" id="{8FB7AE84-9A88-821D-FA7D-8AD5F29F6653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1581511" y="2691049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8" name="Content Placeholder 36">
            <a:extLst>
              <a:ext uri="{FF2B5EF4-FFF2-40B4-BE49-F238E27FC236}">
                <a16:creationId xmlns:a16="http://schemas.microsoft.com/office/drawing/2014/main" id="{19B236BA-98AA-B3A3-DCC9-D65376500307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1581511" y="4193626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10" name="Content Placeholder 38">
            <a:extLst>
              <a:ext uri="{FF2B5EF4-FFF2-40B4-BE49-F238E27FC236}">
                <a16:creationId xmlns:a16="http://schemas.microsoft.com/office/drawing/2014/main" id="{464A2639-72C9-7955-15DD-65639C25C0BB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5446929" y="2691049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12" name="Content Placeholder 40">
            <a:extLst>
              <a:ext uri="{FF2B5EF4-FFF2-40B4-BE49-F238E27FC236}">
                <a16:creationId xmlns:a16="http://schemas.microsoft.com/office/drawing/2014/main" id="{F00A301D-459D-C5E8-D25C-6DB1796A1E23}"/>
              </a:ext>
            </a:extLst>
          </p:cNvPr>
          <p:cNvSpPr>
            <a:spLocks noGrp="1"/>
          </p:cNvSpPr>
          <p:nvPr>
            <p:ph idx="29"/>
          </p:nvPr>
        </p:nvSpPr>
        <p:spPr>
          <a:xfrm>
            <a:off x="5446929" y="4193626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14" name="Content Placeholder 42">
            <a:extLst>
              <a:ext uri="{FF2B5EF4-FFF2-40B4-BE49-F238E27FC236}">
                <a16:creationId xmlns:a16="http://schemas.microsoft.com/office/drawing/2014/main" id="{ACF3CC3D-D8FF-372D-4D89-27E902DE8ADD}"/>
              </a:ext>
            </a:extLst>
          </p:cNvPr>
          <p:cNvSpPr>
            <a:spLocks noGrp="1"/>
          </p:cNvSpPr>
          <p:nvPr>
            <p:ph idx="31"/>
          </p:nvPr>
        </p:nvSpPr>
        <p:spPr>
          <a:xfrm>
            <a:off x="9312347" y="2691049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16" name="Content Placeholder 44">
            <a:extLst>
              <a:ext uri="{FF2B5EF4-FFF2-40B4-BE49-F238E27FC236}">
                <a16:creationId xmlns:a16="http://schemas.microsoft.com/office/drawing/2014/main" id="{D7E0455E-ED95-68CA-410F-31010AE8D0C0}"/>
              </a:ext>
            </a:extLst>
          </p:cNvPr>
          <p:cNvSpPr>
            <a:spLocks noGrp="1"/>
          </p:cNvSpPr>
          <p:nvPr>
            <p:ph idx="33"/>
          </p:nvPr>
        </p:nvSpPr>
        <p:spPr>
          <a:xfrm>
            <a:off x="9312347" y="4159631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23" name="Content Placeholder 34">
            <a:extLst>
              <a:ext uri="{FF2B5EF4-FFF2-40B4-BE49-F238E27FC236}">
                <a16:creationId xmlns:a16="http://schemas.microsoft.com/office/drawing/2014/main" id="{56273E3E-36A0-A66E-8AC4-8811ECA28AE3}"/>
              </a:ext>
            </a:extLst>
          </p:cNvPr>
          <p:cNvSpPr>
            <a:spLocks noGrp="1"/>
          </p:cNvSpPr>
          <p:nvPr>
            <p:ph idx="34" hasCustomPrompt="1"/>
          </p:nvPr>
        </p:nvSpPr>
        <p:spPr>
          <a:xfrm>
            <a:off x="1581510" y="3180708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4" name="Content Placeholder 34">
            <a:extLst>
              <a:ext uri="{FF2B5EF4-FFF2-40B4-BE49-F238E27FC236}">
                <a16:creationId xmlns:a16="http://schemas.microsoft.com/office/drawing/2014/main" id="{93921416-4815-F796-D2FA-F2E8EA5F54FF}"/>
              </a:ext>
            </a:extLst>
          </p:cNvPr>
          <p:cNvSpPr>
            <a:spLocks noGrp="1"/>
          </p:cNvSpPr>
          <p:nvPr>
            <p:ph idx="35" hasCustomPrompt="1"/>
          </p:nvPr>
        </p:nvSpPr>
        <p:spPr>
          <a:xfrm>
            <a:off x="5446928" y="3180708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5" name="Content Placeholder 34">
            <a:extLst>
              <a:ext uri="{FF2B5EF4-FFF2-40B4-BE49-F238E27FC236}">
                <a16:creationId xmlns:a16="http://schemas.microsoft.com/office/drawing/2014/main" id="{B02E88DF-2EBA-F141-746A-CD0B0D67819C}"/>
              </a:ext>
            </a:extLst>
          </p:cNvPr>
          <p:cNvSpPr>
            <a:spLocks noGrp="1"/>
          </p:cNvSpPr>
          <p:nvPr>
            <p:ph idx="36" hasCustomPrompt="1"/>
          </p:nvPr>
        </p:nvSpPr>
        <p:spPr>
          <a:xfrm>
            <a:off x="9312347" y="3187815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6" name="Content Placeholder 34">
            <a:extLst>
              <a:ext uri="{FF2B5EF4-FFF2-40B4-BE49-F238E27FC236}">
                <a16:creationId xmlns:a16="http://schemas.microsoft.com/office/drawing/2014/main" id="{BB2B8447-336B-E715-FDC1-FBE16DBAB884}"/>
              </a:ext>
            </a:extLst>
          </p:cNvPr>
          <p:cNvSpPr>
            <a:spLocks noGrp="1"/>
          </p:cNvSpPr>
          <p:nvPr>
            <p:ph idx="37" hasCustomPrompt="1"/>
          </p:nvPr>
        </p:nvSpPr>
        <p:spPr>
          <a:xfrm>
            <a:off x="1581510" y="4706001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7" name="Content Placeholder 34">
            <a:extLst>
              <a:ext uri="{FF2B5EF4-FFF2-40B4-BE49-F238E27FC236}">
                <a16:creationId xmlns:a16="http://schemas.microsoft.com/office/drawing/2014/main" id="{4B9A87B7-1218-49BD-5B7A-6F4AB5A9DBC5}"/>
              </a:ext>
            </a:extLst>
          </p:cNvPr>
          <p:cNvSpPr>
            <a:spLocks noGrp="1"/>
          </p:cNvSpPr>
          <p:nvPr>
            <p:ph idx="38" hasCustomPrompt="1"/>
          </p:nvPr>
        </p:nvSpPr>
        <p:spPr>
          <a:xfrm>
            <a:off x="5446928" y="4706001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8" name="Content Placeholder 34">
            <a:extLst>
              <a:ext uri="{FF2B5EF4-FFF2-40B4-BE49-F238E27FC236}">
                <a16:creationId xmlns:a16="http://schemas.microsoft.com/office/drawing/2014/main" id="{2E75F0C6-B783-B2E4-38D8-8092B0040D40}"/>
              </a:ext>
            </a:extLst>
          </p:cNvPr>
          <p:cNvSpPr>
            <a:spLocks noGrp="1"/>
          </p:cNvSpPr>
          <p:nvPr>
            <p:ph idx="39" hasCustomPrompt="1"/>
          </p:nvPr>
        </p:nvSpPr>
        <p:spPr>
          <a:xfrm>
            <a:off x="9312347" y="4713108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30" name="Slide Number Placeholder 4">
            <a:extLst>
              <a:ext uri="{FF2B5EF4-FFF2-40B4-BE49-F238E27FC236}">
                <a16:creationId xmlns:a16="http://schemas.microsoft.com/office/drawing/2014/main" id="{59995CB4-95D1-DDA6-6357-EE5BB6027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Content Placeholder 34">
            <a:extLst>
              <a:ext uri="{FF2B5EF4-FFF2-40B4-BE49-F238E27FC236}">
                <a16:creationId xmlns:a16="http://schemas.microsoft.com/office/drawing/2014/main" id="{8513EFCD-C071-1B7E-5C5C-E717D5513457}"/>
              </a:ext>
            </a:extLst>
          </p:cNvPr>
          <p:cNvSpPr>
            <a:spLocks noGrp="1"/>
          </p:cNvSpPr>
          <p:nvPr>
            <p:ph idx="40" hasCustomPrompt="1"/>
          </p:nvPr>
        </p:nvSpPr>
        <p:spPr>
          <a:xfrm>
            <a:off x="700493" y="2703042"/>
            <a:ext cx="633248" cy="42306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5" name="Content Placeholder 34">
            <a:extLst>
              <a:ext uri="{FF2B5EF4-FFF2-40B4-BE49-F238E27FC236}">
                <a16:creationId xmlns:a16="http://schemas.microsoft.com/office/drawing/2014/main" id="{FB10FCD6-45F4-789B-C508-991FFFF55D42}"/>
              </a:ext>
            </a:extLst>
          </p:cNvPr>
          <p:cNvSpPr>
            <a:spLocks noGrp="1"/>
          </p:cNvSpPr>
          <p:nvPr>
            <p:ph idx="41" hasCustomPrompt="1"/>
          </p:nvPr>
        </p:nvSpPr>
        <p:spPr>
          <a:xfrm>
            <a:off x="700493" y="4193626"/>
            <a:ext cx="633248" cy="42306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7" name="Content Placeholder 34">
            <a:extLst>
              <a:ext uri="{FF2B5EF4-FFF2-40B4-BE49-F238E27FC236}">
                <a16:creationId xmlns:a16="http://schemas.microsoft.com/office/drawing/2014/main" id="{A30EBC78-BD9F-2611-A6C5-062A1B286EE9}"/>
              </a:ext>
            </a:extLst>
          </p:cNvPr>
          <p:cNvSpPr>
            <a:spLocks noGrp="1"/>
          </p:cNvSpPr>
          <p:nvPr>
            <p:ph idx="42" hasCustomPrompt="1"/>
          </p:nvPr>
        </p:nvSpPr>
        <p:spPr>
          <a:xfrm>
            <a:off x="4578227" y="2703042"/>
            <a:ext cx="633248" cy="42306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9" name="Content Placeholder 34">
            <a:extLst>
              <a:ext uri="{FF2B5EF4-FFF2-40B4-BE49-F238E27FC236}">
                <a16:creationId xmlns:a16="http://schemas.microsoft.com/office/drawing/2014/main" id="{BE8B9729-358B-A057-7170-0DFEA80BBFA1}"/>
              </a:ext>
            </a:extLst>
          </p:cNvPr>
          <p:cNvSpPr>
            <a:spLocks noGrp="1"/>
          </p:cNvSpPr>
          <p:nvPr>
            <p:ph idx="43" hasCustomPrompt="1"/>
          </p:nvPr>
        </p:nvSpPr>
        <p:spPr>
          <a:xfrm>
            <a:off x="4578227" y="4193626"/>
            <a:ext cx="633248" cy="42306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11" name="Content Placeholder 34">
            <a:extLst>
              <a:ext uri="{FF2B5EF4-FFF2-40B4-BE49-F238E27FC236}">
                <a16:creationId xmlns:a16="http://schemas.microsoft.com/office/drawing/2014/main" id="{AEC5A0AF-FC01-B903-5B71-AA63A20924CA}"/>
              </a:ext>
            </a:extLst>
          </p:cNvPr>
          <p:cNvSpPr>
            <a:spLocks noGrp="1"/>
          </p:cNvSpPr>
          <p:nvPr>
            <p:ph idx="44" hasCustomPrompt="1"/>
          </p:nvPr>
        </p:nvSpPr>
        <p:spPr>
          <a:xfrm>
            <a:off x="8455961" y="2703042"/>
            <a:ext cx="633248" cy="42306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13" name="Content Placeholder 34">
            <a:extLst>
              <a:ext uri="{FF2B5EF4-FFF2-40B4-BE49-F238E27FC236}">
                <a16:creationId xmlns:a16="http://schemas.microsoft.com/office/drawing/2014/main" id="{FF21EE68-9679-A0B4-7A2F-D77DFAAD79AB}"/>
              </a:ext>
            </a:extLst>
          </p:cNvPr>
          <p:cNvSpPr>
            <a:spLocks noGrp="1"/>
          </p:cNvSpPr>
          <p:nvPr>
            <p:ph idx="45" hasCustomPrompt="1"/>
          </p:nvPr>
        </p:nvSpPr>
        <p:spPr>
          <a:xfrm>
            <a:off x="8455961" y="4193626"/>
            <a:ext cx="633248" cy="42306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397370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Picture 3">
            <a:extLst>
              <a:ext uri="{FF2B5EF4-FFF2-40B4-BE49-F238E27FC236}">
                <a16:creationId xmlns:a16="http://schemas.microsoft.com/office/drawing/2014/main" id="{8681AE49-0152-9A5E-5CFF-4E7B04B2EC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2017" y="244437"/>
            <a:ext cx="11575646" cy="6369125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EF647DC-148F-71E9-F7BE-38A92AFF8B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078771"/>
            <a:ext cx="12191999" cy="510047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2F184D1-D544-E87B-25D9-58EB07ADE8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92827"/>
            <a:ext cx="12191999" cy="785944"/>
          </a:xfrm>
        </p:spPr>
        <p:txBody>
          <a:bodyPr>
            <a:noAutofit/>
          </a:bodyPr>
          <a:lstStyle>
            <a:lvl1pPr algn="ctr">
              <a:defRPr sz="3600"/>
            </a:lvl1pPr>
          </a:lstStyle>
          <a:p>
            <a:r>
              <a:rPr lang="en-US"/>
              <a:t>World Map Slide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F3087A5-EB16-5FC6-786E-A81AB667C6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3489" y="1762802"/>
            <a:ext cx="931862" cy="933450"/>
          </a:xfrm>
          <a:prstGeom prst="ellipse">
            <a:avLst/>
          </a:prstGeom>
          <a:solidFill>
            <a:schemeClr val="bg1">
              <a:lumMod val="85000"/>
              <a:lumOff val="1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pPr marL="0" marR="0" lvl="0" indent="0" algn="ctr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00A8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rPr>
              <a:t>SUB</a:t>
            </a:r>
          </a:p>
          <a:p>
            <a:pPr marL="0" marR="0" lvl="0" indent="0" algn="ctr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nuka" panose="020D0806070702040204" pitchFamily="34" charset="77"/>
                <a:ea typeface="+mn-ea"/>
                <a:cs typeface="+mn-cs"/>
              </a:rPr>
              <a:t>1,005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5E393425-C32B-0AB7-9D78-56C845C8DE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26224" y="4296895"/>
            <a:ext cx="931862" cy="933450"/>
          </a:xfrm>
          <a:prstGeom prst="ellipse">
            <a:avLst/>
          </a:prstGeom>
          <a:solidFill>
            <a:schemeClr val="bg1">
              <a:lumMod val="85000"/>
              <a:lumOff val="1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pPr marL="0" marR="0" lvl="0" indent="0" algn="ctr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00A8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rPr>
              <a:t>SUB</a:t>
            </a:r>
          </a:p>
          <a:p>
            <a:pPr marL="0" marR="0" lvl="0" indent="0" algn="ctr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nuka" panose="020D0806070702040204" pitchFamily="34" charset="77"/>
                <a:ea typeface="+mn-ea"/>
                <a:cs typeface="+mn-cs"/>
              </a:rPr>
              <a:t>1,005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8A54364A-99F7-60D0-23B6-A874DBE1C6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9545" y="1908037"/>
            <a:ext cx="931862" cy="933450"/>
          </a:xfrm>
          <a:prstGeom prst="ellipse">
            <a:avLst/>
          </a:prstGeom>
          <a:solidFill>
            <a:schemeClr val="bg1">
              <a:lumMod val="85000"/>
              <a:lumOff val="1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pPr marL="0" marR="0" lvl="0" indent="0" algn="ctr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00A8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rPr>
              <a:t>SUB</a:t>
            </a:r>
          </a:p>
          <a:p>
            <a:pPr marL="0" marR="0" lvl="0" indent="0" algn="ctr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nuka" panose="020D0806070702040204" pitchFamily="34" charset="77"/>
                <a:ea typeface="+mn-ea"/>
                <a:cs typeface="+mn-cs"/>
              </a:rPr>
              <a:t>1,005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48012F8B-11AC-F777-A572-3B1D16F73C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465517" y="4763620"/>
            <a:ext cx="931862" cy="933450"/>
          </a:xfrm>
          <a:prstGeom prst="ellipse">
            <a:avLst/>
          </a:prstGeom>
          <a:solidFill>
            <a:schemeClr val="bg1">
              <a:lumMod val="85000"/>
              <a:lumOff val="1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pPr marL="0" marR="0" lvl="0" indent="0" algn="ctr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00A8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rPr>
              <a:t>SUB</a:t>
            </a:r>
          </a:p>
          <a:p>
            <a:pPr marL="0" marR="0" lvl="0" indent="0" algn="ctr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nuka" panose="020D0806070702040204" pitchFamily="34" charset="77"/>
                <a:ea typeface="+mn-ea"/>
                <a:cs typeface="+mn-cs"/>
              </a:rPr>
              <a:t>1,005</a:t>
            </a:r>
          </a:p>
        </p:txBody>
      </p:sp>
    </p:spTree>
    <p:extLst>
      <p:ext uri="{BB962C8B-B14F-4D97-AF65-F5344CB8AC3E}">
        <p14:creationId xmlns:p14="http://schemas.microsoft.com/office/powerpoint/2010/main" val="41024667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F4BD8AD1-51EF-2202-5F84-7354828758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811657" y="6348097"/>
            <a:ext cx="2162628" cy="4231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1B7279F3-9621-0B4C-998C-16FC299AC252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202207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Left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367FE6ED-C6CC-EA8C-3082-6E5C591FD6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811657" y="6348097"/>
            <a:ext cx="2162628" cy="4231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1F1F1F"/>
                </a:solidFill>
                <a:latin typeface="+mn-lt"/>
              </a:defRPr>
            </a:lvl1pPr>
          </a:lstStyle>
          <a:p>
            <a:fld id="{1B7279F3-9621-0B4C-998C-16FC299AC252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7633656"/>
      </p:ext>
    </p:extLst>
  </p:cSld>
  <p:clrMapOvr>
    <a:masterClrMapping/>
  </p:clrMapOvr>
  <p:transition spd="slow" advClick="0">
    <p:wip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Pink_Light">
    <p:bg>
      <p:bgPr>
        <a:gradFill>
          <a:gsLst>
            <a:gs pos="0">
              <a:schemeClr val="accent1"/>
            </a:gs>
            <a:gs pos="100000">
              <a:schemeClr val="accent4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A1ABD68-CFFB-ED6E-A4C6-4BC0C04342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09687" y="3036028"/>
            <a:ext cx="9501366" cy="785944"/>
          </a:xfrm>
        </p:spPr>
        <p:txBody>
          <a:bodyPr>
            <a:noAutofit/>
          </a:bodyPr>
          <a:lstStyle>
            <a:lvl1pPr>
              <a:defRPr sz="13800"/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FCB0132-BB94-652B-CA07-CCEF7FDBE32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09687" y="2180281"/>
            <a:ext cx="4786313" cy="310590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latin typeface="+mn-lt"/>
                <a:ea typeface="Helvetica Neue Light" panose="02000403000000020004" pitchFamily="2" charset="0"/>
              </a:defRPr>
            </a:lvl1pPr>
          </a:lstStyle>
          <a:p>
            <a:pPr lvl="0"/>
            <a:r>
              <a:rPr lang="en-US"/>
              <a:t>Section 01</a:t>
            </a: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B964994F-938F-C640-E534-794D2F30FB83}"/>
              </a:ext>
            </a:extLst>
          </p:cNvPr>
          <p:cNvSpPr>
            <a:spLocks noChangeAspect="1"/>
          </p:cNvSpPr>
          <p:nvPr userDrawn="1"/>
        </p:nvSpPr>
        <p:spPr>
          <a:xfrm>
            <a:off x="438537" y="2650692"/>
            <a:ext cx="313928" cy="1568230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32812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C6AA5-BFE4-BDD3-9888-25D8C4C68E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10" y="365125"/>
            <a:ext cx="4114800" cy="1325563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D4844A5-166B-8F73-40A2-8855454F65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00757" y="570645"/>
            <a:ext cx="5261832" cy="806450"/>
          </a:xfrm>
        </p:spPr>
        <p:txBody>
          <a:bodyPr/>
          <a:lstStyle>
            <a:lvl1pPr marL="0" indent="0">
              <a:buNone/>
              <a:defRPr sz="60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B4E6D4CA-BF88-CF88-7E92-E70734AD68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56514" y="701155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20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F4DA86F7-F1A9-B3D9-200A-1B08B913F99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00757" y="1690688"/>
            <a:ext cx="5261832" cy="806450"/>
          </a:xfrm>
        </p:spPr>
        <p:txBody>
          <a:bodyPr/>
          <a:lstStyle>
            <a:lvl1pPr marL="0" indent="0">
              <a:buNone/>
              <a:defRPr sz="60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1F82E72C-30DF-2AA8-6ECC-74FA746B3BE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56514" y="1821198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20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02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FB174451-7AA6-EA66-C990-48EF79526EE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00757" y="2810731"/>
            <a:ext cx="5261832" cy="806450"/>
          </a:xfrm>
        </p:spPr>
        <p:txBody>
          <a:bodyPr/>
          <a:lstStyle>
            <a:lvl1pPr marL="0" indent="0">
              <a:buNone/>
              <a:defRPr sz="60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276C5DBE-6BD3-E0C5-CD41-F11E325CEF7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856514" y="2941241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20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03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8483F25B-9B65-668C-54A5-5015B71F633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00757" y="3924420"/>
            <a:ext cx="5261832" cy="806450"/>
          </a:xfrm>
        </p:spPr>
        <p:txBody>
          <a:bodyPr/>
          <a:lstStyle>
            <a:lvl1pPr marL="0" indent="0">
              <a:buNone/>
              <a:defRPr sz="60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2C2997EF-0D8F-D5B8-2C52-31CE4937B4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856514" y="4054930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20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04</a:t>
            </a:r>
          </a:p>
        </p:txBody>
      </p:sp>
      <p:sp>
        <p:nvSpPr>
          <p:cNvPr id="34" name="Text Placeholder 25">
            <a:extLst>
              <a:ext uri="{FF2B5EF4-FFF2-40B4-BE49-F238E27FC236}">
                <a16:creationId xmlns:a16="http://schemas.microsoft.com/office/drawing/2014/main" id="{E36DE71D-6A89-D38E-1381-DBB38CE9838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00757" y="5039044"/>
            <a:ext cx="5261832" cy="806450"/>
          </a:xfrm>
        </p:spPr>
        <p:txBody>
          <a:bodyPr/>
          <a:lstStyle>
            <a:lvl1pPr marL="0" indent="0">
              <a:buNone/>
              <a:defRPr sz="60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612D9D0B-056B-912E-C157-D3D6BACBA3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856514" y="5169554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20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05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B4FB81BD-7C8C-CC48-3038-78873641A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315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C6AA5-BFE4-BDD3-9888-25D8C4C68E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10" y="365125"/>
            <a:ext cx="4114800" cy="1325563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D4844A5-166B-8F73-40A2-8855454F65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00757" y="570645"/>
            <a:ext cx="5261832" cy="806450"/>
          </a:xfrm>
        </p:spPr>
        <p:txBody>
          <a:bodyPr>
            <a:noAutofit/>
          </a:bodyPr>
          <a:lstStyle>
            <a:lvl1pPr marL="0" indent="0">
              <a:buNone/>
              <a:defRPr sz="44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B4E6D4CA-BF88-CF88-7E92-E70734AD68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89172" y="701155"/>
            <a:ext cx="611586" cy="675940"/>
          </a:xfrm>
        </p:spPr>
        <p:txBody>
          <a:bodyPr>
            <a:normAutofit/>
          </a:bodyPr>
          <a:lstStyle>
            <a:lvl1pPr marL="0" indent="0" algn="r">
              <a:buNone/>
              <a:defRPr sz="16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F4DA86F7-F1A9-B3D9-200A-1B08B913F99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00757" y="1687745"/>
            <a:ext cx="5261832" cy="806450"/>
          </a:xfrm>
        </p:spPr>
        <p:txBody>
          <a:bodyPr>
            <a:noAutofit/>
          </a:bodyPr>
          <a:lstStyle>
            <a:lvl1pPr marL="0" indent="0">
              <a:buNone/>
              <a:defRPr sz="44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1F82E72C-30DF-2AA8-6ECC-74FA746B3BE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89172" y="1821198"/>
            <a:ext cx="611586" cy="675940"/>
          </a:xfrm>
        </p:spPr>
        <p:txBody>
          <a:bodyPr>
            <a:normAutofit/>
          </a:bodyPr>
          <a:lstStyle>
            <a:lvl1pPr marL="0" indent="0" algn="r">
              <a:buNone/>
              <a:defRPr sz="16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02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FB174451-7AA6-EA66-C990-48EF79526EE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00757" y="2804845"/>
            <a:ext cx="5261832" cy="806450"/>
          </a:xfrm>
        </p:spPr>
        <p:txBody>
          <a:bodyPr>
            <a:noAutofit/>
          </a:bodyPr>
          <a:lstStyle>
            <a:lvl1pPr marL="0" indent="0">
              <a:buNone/>
              <a:defRPr sz="44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276C5DBE-6BD3-E0C5-CD41-F11E325CEF7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889172" y="2941241"/>
            <a:ext cx="611586" cy="675940"/>
          </a:xfrm>
        </p:spPr>
        <p:txBody>
          <a:bodyPr>
            <a:normAutofit/>
          </a:bodyPr>
          <a:lstStyle>
            <a:lvl1pPr marL="0" indent="0" algn="r">
              <a:buNone/>
              <a:defRPr sz="16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03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8483F25B-9B65-668C-54A5-5015B71F633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00757" y="3921945"/>
            <a:ext cx="5261832" cy="806450"/>
          </a:xfrm>
        </p:spPr>
        <p:txBody>
          <a:bodyPr>
            <a:noAutofit/>
          </a:bodyPr>
          <a:lstStyle>
            <a:lvl1pPr marL="0" indent="0">
              <a:buNone/>
              <a:defRPr sz="44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2C2997EF-0D8F-D5B8-2C52-31CE4937B4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889172" y="4054930"/>
            <a:ext cx="611586" cy="675940"/>
          </a:xfrm>
        </p:spPr>
        <p:txBody>
          <a:bodyPr>
            <a:normAutofit/>
          </a:bodyPr>
          <a:lstStyle>
            <a:lvl1pPr marL="0" indent="0" algn="r">
              <a:buNone/>
              <a:defRPr sz="16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04</a:t>
            </a:r>
          </a:p>
        </p:txBody>
      </p:sp>
      <p:sp>
        <p:nvSpPr>
          <p:cNvPr id="34" name="Text Placeholder 25">
            <a:extLst>
              <a:ext uri="{FF2B5EF4-FFF2-40B4-BE49-F238E27FC236}">
                <a16:creationId xmlns:a16="http://schemas.microsoft.com/office/drawing/2014/main" id="{E36DE71D-6A89-D38E-1381-DBB38CE9838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00757" y="5039044"/>
            <a:ext cx="5261832" cy="806450"/>
          </a:xfrm>
        </p:spPr>
        <p:txBody>
          <a:bodyPr>
            <a:noAutofit/>
          </a:bodyPr>
          <a:lstStyle>
            <a:lvl1pPr marL="0" indent="0">
              <a:buNone/>
              <a:defRPr sz="44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612D9D0B-056B-912E-C157-D3D6BACBA3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889172" y="5169554"/>
            <a:ext cx="611586" cy="675940"/>
          </a:xfrm>
        </p:spPr>
        <p:txBody>
          <a:bodyPr>
            <a:normAutofit/>
          </a:bodyPr>
          <a:lstStyle>
            <a:lvl1pPr marL="0" indent="0" algn="r">
              <a:buNone/>
              <a:defRPr sz="16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05</a:t>
            </a:r>
          </a:p>
        </p:txBody>
      </p:sp>
      <p:sp>
        <p:nvSpPr>
          <p:cNvPr id="36" name="Slide Number Placeholder 4">
            <a:extLst>
              <a:ext uri="{FF2B5EF4-FFF2-40B4-BE49-F238E27FC236}">
                <a16:creationId xmlns:a16="http://schemas.microsoft.com/office/drawing/2014/main" id="{195B732D-3201-F32D-D1CD-F55F190F9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9E15C6-2E07-E3C3-A3BB-45CC9456054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00813" y="1243355"/>
            <a:ext cx="5262562" cy="31432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00DB8EDA-0C38-A538-DE94-12DF47F8240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500027" y="2362929"/>
            <a:ext cx="5262562" cy="31432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28A4D257-A9DF-C1C3-C3FD-C968EE17268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00027" y="3482503"/>
            <a:ext cx="5262562" cy="31432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4607FE98-2578-5909-8C86-23AA14A3D75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00027" y="4602077"/>
            <a:ext cx="5262562" cy="31432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3BBD220-37D6-8478-C7E2-0F2F30BE082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00027" y="5721651"/>
            <a:ext cx="5262562" cy="31432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</p:spTree>
    <p:extLst>
      <p:ext uri="{BB962C8B-B14F-4D97-AF65-F5344CB8AC3E}">
        <p14:creationId xmlns:p14="http://schemas.microsoft.com/office/powerpoint/2010/main" val="2938497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C6AA5-BFE4-BDD3-9888-25D8C4C68E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10" y="365125"/>
            <a:ext cx="4114800" cy="1325563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36" name="Slide Number Placeholder 4">
            <a:extLst>
              <a:ext uri="{FF2B5EF4-FFF2-40B4-BE49-F238E27FC236}">
                <a16:creationId xmlns:a16="http://schemas.microsoft.com/office/drawing/2014/main" id="{195B732D-3201-F32D-D1CD-F55F190F9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54B4D12F-9564-CA5C-0AB1-47234815F6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32151" y="570645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3698C69C-3B73-B75F-E2F5-70360DB057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87908" y="701155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5" name="Text Placeholder 25">
            <a:extLst>
              <a:ext uri="{FF2B5EF4-FFF2-40B4-BE49-F238E27FC236}">
                <a16:creationId xmlns:a16="http://schemas.microsoft.com/office/drawing/2014/main" id="{14D10650-2CFB-80AB-40F4-2D09D13CA01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32151" y="1690688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420BF935-5383-F6DF-AA23-67AEC138A8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87908" y="1821198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02</a:t>
            </a:r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4DA4C3D2-13C7-3652-42C1-F783C176837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32151" y="2810731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8" name="Text Placeholder 25">
            <a:extLst>
              <a:ext uri="{FF2B5EF4-FFF2-40B4-BE49-F238E27FC236}">
                <a16:creationId xmlns:a16="http://schemas.microsoft.com/office/drawing/2014/main" id="{B5525E9E-DEAA-9A8C-A8FF-BD083BD7A34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7908" y="2941241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03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:a16="http://schemas.microsoft.com/office/drawing/2014/main" id="{0F842194-D098-1802-7202-384DCD6D49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32151" y="3924420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0" name="Text Placeholder 25">
            <a:extLst>
              <a:ext uri="{FF2B5EF4-FFF2-40B4-BE49-F238E27FC236}">
                <a16:creationId xmlns:a16="http://schemas.microsoft.com/office/drawing/2014/main" id="{5AFA0D51-C948-6EE1-4327-85049A141E1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87908" y="4054930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04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F731BDD4-8290-DD17-39A4-66FCBC33902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32151" y="5039044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2" name="Text Placeholder 25">
            <a:extLst>
              <a:ext uri="{FF2B5EF4-FFF2-40B4-BE49-F238E27FC236}">
                <a16:creationId xmlns:a16="http://schemas.microsoft.com/office/drawing/2014/main" id="{4EDB860E-93C3-014E-AA2D-9EF7FF2741D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87908" y="5169554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05</a:t>
            </a:r>
          </a:p>
        </p:txBody>
      </p:sp>
      <p:sp>
        <p:nvSpPr>
          <p:cNvPr id="13" name="Text Placeholder 25">
            <a:extLst>
              <a:ext uri="{FF2B5EF4-FFF2-40B4-BE49-F238E27FC236}">
                <a16:creationId xmlns:a16="http://schemas.microsoft.com/office/drawing/2014/main" id="{FFE24CA6-9453-CD03-2F1B-42BB6AE7F8B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9594" y="570645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4" name="Text Placeholder 25">
            <a:extLst>
              <a:ext uri="{FF2B5EF4-FFF2-40B4-BE49-F238E27FC236}">
                <a16:creationId xmlns:a16="http://schemas.microsoft.com/office/drawing/2014/main" id="{762D641B-6A1D-CD81-111A-43F12625523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75351" y="701155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06</a:t>
            </a:r>
          </a:p>
        </p:txBody>
      </p:sp>
      <p:sp>
        <p:nvSpPr>
          <p:cNvPr id="15" name="Text Placeholder 25">
            <a:extLst>
              <a:ext uri="{FF2B5EF4-FFF2-40B4-BE49-F238E27FC236}">
                <a16:creationId xmlns:a16="http://schemas.microsoft.com/office/drawing/2014/main" id="{E0A90D87-F08F-892B-AF4B-3B5D34F5C1A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019594" y="1690688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6" name="Text Placeholder 25">
            <a:extLst>
              <a:ext uri="{FF2B5EF4-FFF2-40B4-BE49-F238E27FC236}">
                <a16:creationId xmlns:a16="http://schemas.microsoft.com/office/drawing/2014/main" id="{C5D04A5B-C76B-EC7E-509F-01F3FBB36A6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75351" y="1821198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07</a:t>
            </a:r>
          </a:p>
        </p:txBody>
      </p:sp>
      <p:sp>
        <p:nvSpPr>
          <p:cNvPr id="18" name="Text Placeholder 25">
            <a:extLst>
              <a:ext uri="{FF2B5EF4-FFF2-40B4-BE49-F238E27FC236}">
                <a16:creationId xmlns:a16="http://schemas.microsoft.com/office/drawing/2014/main" id="{9DD65D63-4B28-512D-637A-25163060D6A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019594" y="2810731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9" name="Text Placeholder 25">
            <a:extLst>
              <a:ext uri="{FF2B5EF4-FFF2-40B4-BE49-F238E27FC236}">
                <a16:creationId xmlns:a16="http://schemas.microsoft.com/office/drawing/2014/main" id="{7A19E1D4-5181-94FE-9157-95B4C737A2E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75351" y="2941241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08</a:t>
            </a:r>
          </a:p>
        </p:txBody>
      </p:sp>
      <p:sp>
        <p:nvSpPr>
          <p:cNvPr id="20" name="Text Placeholder 25">
            <a:extLst>
              <a:ext uri="{FF2B5EF4-FFF2-40B4-BE49-F238E27FC236}">
                <a16:creationId xmlns:a16="http://schemas.microsoft.com/office/drawing/2014/main" id="{A80EC196-D6DA-8A68-5A2B-83B6225B39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19594" y="3924420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21" name="Text Placeholder 25">
            <a:extLst>
              <a:ext uri="{FF2B5EF4-FFF2-40B4-BE49-F238E27FC236}">
                <a16:creationId xmlns:a16="http://schemas.microsoft.com/office/drawing/2014/main" id="{1FF9C73C-B5D0-3EC0-13C0-D8A83146057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75351" y="4054930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09</a:t>
            </a:r>
          </a:p>
        </p:txBody>
      </p:sp>
      <p:sp>
        <p:nvSpPr>
          <p:cNvPr id="22" name="Text Placeholder 25">
            <a:extLst>
              <a:ext uri="{FF2B5EF4-FFF2-40B4-BE49-F238E27FC236}">
                <a16:creationId xmlns:a16="http://schemas.microsoft.com/office/drawing/2014/main" id="{562003A9-B38D-F515-F69B-6FAFC9335FF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019594" y="5039044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3D46267A-2900-E06B-6214-752A77AB09B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75351" y="5169554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442770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C6AA5-BFE4-BDD3-9888-25D8C4C68E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10" y="365125"/>
            <a:ext cx="4114800" cy="1325563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36" name="Slide Number Placeholder 4">
            <a:extLst>
              <a:ext uri="{FF2B5EF4-FFF2-40B4-BE49-F238E27FC236}">
                <a16:creationId xmlns:a16="http://schemas.microsoft.com/office/drawing/2014/main" id="{195B732D-3201-F32D-D1CD-F55F190F9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54B4D12F-9564-CA5C-0AB1-47234815F6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32151" y="570645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3698C69C-3B73-B75F-E2F5-70360DB057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87908" y="701155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5" name="Text Placeholder 25">
            <a:extLst>
              <a:ext uri="{FF2B5EF4-FFF2-40B4-BE49-F238E27FC236}">
                <a16:creationId xmlns:a16="http://schemas.microsoft.com/office/drawing/2014/main" id="{14D10650-2CFB-80AB-40F4-2D09D13CA01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32151" y="1690688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420BF935-5383-F6DF-AA23-67AEC138A8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87908" y="1821198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02</a:t>
            </a:r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4DA4C3D2-13C7-3652-42C1-F783C176837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32151" y="2810731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8" name="Text Placeholder 25">
            <a:extLst>
              <a:ext uri="{FF2B5EF4-FFF2-40B4-BE49-F238E27FC236}">
                <a16:creationId xmlns:a16="http://schemas.microsoft.com/office/drawing/2014/main" id="{B5525E9E-DEAA-9A8C-A8FF-BD083BD7A34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7908" y="2941241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03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:a16="http://schemas.microsoft.com/office/drawing/2014/main" id="{0F842194-D098-1802-7202-384DCD6D49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32151" y="3924420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0" name="Text Placeholder 25">
            <a:extLst>
              <a:ext uri="{FF2B5EF4-FFF2-40B4-BE49-F238E27FC236}">
                <a16:creationId xmlns:a16="http://schemas.microsoft.com/office/drawing/2014/main" id="{5AFA0D51-C948-6EE1-4327-85049A141E1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87908" y="4054930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04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F731BDD4-8290-DD17-39A4-66FCBC33902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32151" y="5039044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2" name="Text Placeholder 25">
            <a:extLst>
              <a:ext uri="{FF2B5EF4-FFF2-40B4-BE49-F238E27FC236}">
                <a16:creationId xmlns:a16="http://schemas.microsoft.com/office/drawing/2014/main" id="{4EDB860E-93C3-014E-AA2D-9EF7FF2741D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87908" y="5169554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05</a:t>
            </a:r>
          </a:p>
        </p:txBody>
      </p:sp>
      <p:sp>
        <p:nvSpPr>
          <p:cNvPr id="13" name="Text Placeholder 25">
            <a:extLst>
              <a:ext uri="{FF2B5EF4-FFF2-40B4-BE49-F238E27FC236}">
                <a16:creationId xmlns:a16="http://schemas.microsoft.com/office/drawing/2014/main" id="{FFE24CA6-9453-CD03-2F1B-42BB6AE7F8B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9594" y="570645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4" name="Text Placeholder 25">
            <a:extLst>
              <a:ext uri="{FF2B5EF4-FFF2-40B4-BE49-F238E27FC236}">
                <a16:creationId xmlns:a16="http://schemas.microsoft.com/office/drawing/2014/main" id="{762D641B-6A1D-CD81-111A-43F12625523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75351" y="701155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06</a:t>
            </a:r>
          </a:p>
        </p:txBody>
      </p:sp>
      <p:sp>
        <p:nvSpPr>
          <p:cNvPr id="15" name="Text Placeholder 25">
            <a:extLst>
              <a:ext uri="{FF2B5EF4-FFF2-40B4-BE49-F238E27FC236}">
                <a16:creationId xmlns:a16="http://schemas.microsoft.com/office/drawing/2014/main" id="{E0A90D87-F08F-892B-AF4B-3B5D34F5C1A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019594" y="1690688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6" name="Text Placeholder 25">
            <a:extLst>
              <a:ext uri="{FF2B5EF4-FFF2-40B4-BE49-F238E27FC236}">
                <a16:creationId xmlns:a16="http://schemas.microsoft.com/office/drawing/2014/main" id="{C5D04A5B-C76B-EC7E-509F-01F3FBB36A6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75351" y="1821198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07</a:t>
            </a:r>
          </a:p>
        </p:txBody>
      </p:sp>
      <p:sp>
        <p:nvSpPr>
          <p:cNvPr id="18" name="Text Placeholder 25">
            <a:extLst>
              <a:ext uri="{FF2B5EF4-FFF2-40B4-BE49-F238E27FC236}">
                <a16:creationId xmlns:a16="http://schemas.microsoft.com/office/drawing/2014/main" id="{9DD65D63-4B28-512D-637A-25163060D6A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019594" y="2810731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19" name="Text Placeholder 25">
            <a:extLst>
              <a:ext uri="{FF2B5EF4-FFF2-40B4-BE49-F238E27FC236}">
                <a16:creationId xmlns:a16="http://schemas.microsoft.com/office/drawing/2014/main" id="{7A19E1D4-5181-94FE-9157-95B4C737A2E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75351" y="2941241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08</a:t>
            </a:r>
          </a:p>
        </p:txBody>
      </p:sp>
      <p:sp>
        <p:nvSpPr>
          <p:cNvPr id="20" name="Text Placeholder 25">
            <a:extLst>
              <a:ext uri="{FF2B5EF4-FFF2-40B4-BE49-F238E27FC236}">
                <a16:creationId xmlns:a16="http://schemas.microsoft.com/office/drawing/2014/main" id="{A80EC196-D6DA-8A68-5A2B-83B6225B39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19594" y="3924420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21" name="Text Placeholder 25">
            <a:extLst>
              <a:ext uri="{FF2B5EF4-FFF2-40B4-BE49-F238E27FC236}">
                <a16:creationId xmlns:a16="http://schemas.microsoft.com/office/drawing/2014/main" id="{1FF9C73C-B5D0-3EC0-13C0-D8A83146057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75351" y="4054930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09</a:t>
            </a:r>
          </a:p>
        </p:txBody>
      </p:sp>
      <p:sp>
        <p:nvSpPr>
          <p:cNvPr id="22" name="Text Placeholder 25">
            <a:extLst>
              <a:ext uri="{FF2B5EF4-FFF2-40B4-BE49-F238E27FC236}">
                <a16:creationId xmlns:a16="http://schemas.microsoft.com/office/drawing/2014/main" id="{562003A9-B38D-F515-F69B-6FAFC9335FF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019594" y="5039044"/>
            <a:ext cx="2743200" cy="806450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+mj-lt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3D46267A-2900-E06B-6214-752A77AB09B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75351" y="5169554"/>
            <a:ext cx="644243" cy="675940"/>
          </a:xfr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10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B782668E-5959-359D-EE69-04882AADC9E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632151" y="1065581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1412C4C4-DDCF-0BC5-5970-366EC91CCE4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632151" y="2176489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83F2BFEF-CF30-02B1-18B7-BEF33CD5CEF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632151" y="3298846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BA366755-6636-3426-B3E0-EDF6E50E374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632151" y="4413470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54047470-B692-1608-5B06-678EB93A041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632151" y="5532413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134710CB-6733-7F2E-1D11-CC9E87AA98A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036300" y="1062112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F5DC2BD-D263-4812-9583-4B3CCDE89A0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036300" y="2173020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E3D03C58-6B7F-C04D-68CE-F7E30A23BB8E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036300" y="3295377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EAC61F61-2AA8-1F2C-CC31-3DE2032EA9EE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036300" y="4410001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D4ABB213-1C5B-BE1A-FA0B-D59733D8065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36300" y="5528944"/>
            <a:ext cx="2743200" cy="31432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/>
              <a:t>Click To Add Subtitle Text</a:t>
            </a:r>
          </a:p>
        </p:txBody>
      </p:sp>
    </p:spTree>
    <p:extLst>
      <p:ext uri="{BB962C8B-B14F-4D97-AF65-F5344CB8AC3E}">
        <p14:creationId xmlns:p14="http://schemas.microsoft.com/office/powerpoint/2010/main" val="7817687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n the Roo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25BDB0E0-DF8A-44CC-4AD5-C233BB59E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6">
            <a:extLst>
              <a:ext uri="{FF2B5EF4-FFF2-40B4-BE49-F238E27FC236}">
                <a16:creationId xmlns:a16="http://schemas.microsoft.com/office/drawing/2014/main" id="{A898F7D0-F721-44C2-9E58-D916C98E4FE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610790" y="3897517"/>
            <a:ext cx="2269415" cy="252851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2CC0AC85-A31F-6087-305E-504B6160638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610790" y="4168534"/>
            <a:ext cx="2269412" cy="492735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1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6AE1033F-1828-CF63-E999-35EE69456333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610789" y="1389339"/>
            <a:ext cx="2269413" cy="2269413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AB29F8-D050-9B75-D202-214176F100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10" y="365125"/>
            <a:ext cx="41148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In the Room Today</a:t>
            </a:r>
          </a:p>
        </p:txBody>
      </p:sp>
    </p:spTree>
    <p:extLst>
      <p:ext uri="{BB962C8B-B14F-4D97-AF65-F5344CB8AC3E}">
        <p14:creationId xmlns:p14="http://schemas.microsoft.com/office/powerpoint/2010/main" val="19763542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n the Roo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25BDB0E0-DF8A-44CC-4AD5-C233BB59E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6">
            <a:extLst>
              <a:ext uri="{FF2B5EF4-FFF2-40B4-BE49-F238E27FC236}">
                <a16:creationId xmlns:a16="http://schemas.microsoft.com/office/drawing/2014/main" id="{A898F7D0-F721-44C2-9E58-D916C98E4FE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610790" y="4233098"/>
            <a:ext cx="2641800" cy="294341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2CC0AC85-A31F-6087-305E-504B6160638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610790" y="4504115"/>
            <a:ext cx="2641796" cy="573587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1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6AE1033F-1828-CF63-E999-35EE69456333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610789" y="1389339"/>
            <a:ext cx="2641797" cy="2641797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4" name="Text Placeholder 26">
            <a:extLst>
              <a:ext uri="{FF2B5EF4-FFF2-40B4-BE49-F238E27FC236}">
                <a16:creationId xmlns:a16="http://schemas.microsoft.com/office/drawing/2014/main" id="{BEB5F4E4-5CB3-D182-7A7A-220FB013E2B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511932" y="4233098"/>
            <a:ext cx="2641800" cy="294341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5" name="Text Placeholder 26">
            <a:extLst>
              <a:ext uri="{FF2B5EF4-FFF2-40B4-BE49-F238E27FC236}">
                <a16:creationId xmlns:a16="http://schemas.microsoft.com/office/drawing/2014/main" id="{340CD7C6-DDF8-DDE8-23B2-063F398A13C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511932" y="4504115"/>
            <a:ext cx="2641796" cy="573587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1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44028A94-76F8-7CB3-34EE-C1F5F0945DCC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8511931" y="1389339"/>
            <a:ext cx="2641797" cy="2641797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56229B-1AC4-954E-5A2C-74C84DEA9D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10" y="365125"/>
            <a:ext cx="41148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In the Room Today</a:t>
            </a:r>
          </a:p>
        </p:txBody>
      </p:sp>
    </p:spTree>
    <p:extLst>
      <p:ext uri="{BB962C8B-B14F-4D97-AF65-F5344CB8AC3E}">
        <p14:creationId xmlns:p14="http://schemas.microsoft.com/office/powerpoint/2010/main" val="2661657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 the Roo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00A6E141-9550-3E93-E6C0-489A3A5FAB3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610789" y="2586277"/>
            <a:ext cx="1910816" cy="14863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FF1C4F39-4A08-32F3-A257-0EE1AF954D3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683433" y="2586277"/>
            <a:ext cx="1910816" cy="14863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32" name="Text Placeholder 26">
            <a:extLst>
              <a:ext uri="{FF2B5EF4-FFF2-40B4-BE49-F238E27FC236}">
                <a16:creationId xmlns:a16="http://schemas.microsoft.com/office/drawing/2014/main" id="{0A934DD1-4D85-F9D6-C138-178486F46FE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655082" y="2586277"/>
            <a:ext cx="1910816" cy="14863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34" name="Text Placeholder 26">
            <a:extLst>
              <a:ext uri="{FF2B5EF4-FFF2-40B4-BE49-F238E27FC236}">
                <a16:creationId xmlns:a16="http://schemas.microsoft.com/office/drawing/2014/main" id="{E6CCDD41-7015-82CA-F6E0-678205A3A81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610789" y="2857294"/>
            <a:ext cx="1910816" cy="289642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1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63" name="Text Placeholder 26">
            <a:extLst>
              <a:ext uri="{FF2B5EF4-FFF2-40B4-BE49-F238E27FC236}">
                <a16:creationId xmlns:a16="http://schemas.microsoft.com/office/drawing/2014/main" id="{8A8D57A8-74B9-6FB1-3348-9F11CF650F0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647685" y="2857294"/>
            <a:ext cx="1910816" cy="289642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1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64" name="Text Placeholder 26">
            <a:extLst>
              <a:ext uri="{FF2B5EF4-FFF2-40B4-BE49-F238E27FC236}">
                <a16:creationId xmlns:a16="http://schemas.microsoft.com/office/drawing/2014/main" id="{9CEA925C-E31F-A297-4EF1-1518D288B24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684581" y="2857294"/>
            <a:ext cx="1910816" cy="289642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1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72" name="Picture Placeholder 5">
            <a:extLst>
              <a:ext uri="{FF2B5EF4-FFF2-40B4-BE49-F238E27FC236}">
                <a16:creationId xmlns:a16="http://schemas.microsoft.com/office/drawing/2014/main" id="{CF221C6A-23ED-E4F1-144A-7E0364285306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610789" y="1040206"/>
            <a:ext cx="1334018" cy="1334018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+mn-lt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75" name="Picture Placeholder 5">
            <a:extLst>
              <a:ext uri="{FF2B5EF4-FFF2-40B4-BE49-F238E27FC236}">
                <a16:creationId xmlns:a16="http://schemas.microsoft.com/office/drawing/2014/main" id="{D4D2B094-6987-1CE5-AFB8-9235367D773F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9683433" y="1040206"/>
            <a:ext cx="1334018" cy="1334018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+mn-lt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76" name="Picture Placeholder 5">
            <a:extLst>
              <a:ext uri="{FF2B5EF4-FFF2-40B4-BE49-F238E27FC236}">
                <a16:creationId xmlns:a16="http://schemas.microsoft.com/office/drawing/2014/main" id="{0B5D4612-2BEF-F68E-9C31-50A2BA78BE1B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7647685" y="1040206"/>
            <a:ext cx="1334018" cy="1334018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+mn-lt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25BDB0E0-DF8A-44CC-4AD5-C233BB59E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ext Placeholder 26">
            <a:extLst>
              <a:ext uri="{FF2B5EF4-FFF2-40B4-BE49-F238E27FC236}">
                <a16:creationId xmlns:a16="http://schemas.microsoft.com/office/drawing/2014/main" id="{F7886F66-56F1-E831-C9FC-C9AA68D236A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610789" y="5127784"/>
            <a:ext cx="1910816" cy="14863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3" name="Text Placeholder 26">
            <a:extLst>
              <a:ext uri="{FF2B5EF4-FFF2-40B4-BE49-F238E27FC236}">
                <a16:creationId xmlns:a16="http://schemas.microsoft.com/office/drawing/2014/main" id="{52D84C70-16FE-DC15-57D9-D09511AC37A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683433" y="5127784"/>
            <a:ext cx="1910816" cy="14863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4" name="Text Placeholder 26">
            <a:extLst>
              <a:ext uri="{FF2B5EF4-FFF2-40B4-BE49-F238E27FC236}">
                <a16:creationId xmlns:a16="http://schemas.microsoft.com/office/drawing/2014/main" id="{E532DA66-4951-C4BF-C7E9-D58D7722F7AF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7655082" y="5127784"/>
            <a:ext cx="1910816" cy="14863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5" name="Text Placeholder 26">
            <a:extLst>
              <a:ext uri="{FF2B5EF4-FFF2-40B4-BE49-F238E27FC236}">
                <a16:creationId xmlns:a16="http://schemas.microsoft.com/office/drawing/2014/main" id="{2773534B-80D3-4DD3-8C7E-D00C403D3C05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610789" y="5398801"/>
            <a:ext cx="1910816" cy="289642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1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9E1BE5B1-5D1A-8DBC-F49D-412B945A6F7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647685" y="5398801"/>
            <a:ext cx="1910816" cy="289642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1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C4D46797-E37D-2A25-2766-BBFD38CBD8F3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9684581" y="5398801"/>
            <a:ext cx="1910816" cy="289642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1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69E2A90D-8E0E-011B-386B-CD5B2844BD85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5610789" y="3581713"/>
            <a:ext cx="1334018" cy="1334018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+mn-lt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EDF9F25F-076D-E827-DBBE-69CE3F0B9D9F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9683433" y="3581713"/>
            <a:ext cx="1334018" cy="1334018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+mn-lt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8FD49AE8-1A9D-F262-2341-1F0A02877218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7647685" y="3581713"/>
            <a:ext cx="1334018" cy="1334018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+mn-lt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7B79F359-46C3-8434-777A-525730AF9D1C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5610789" y="1040206"/>
            <a:ext cx="1334018" cy="1334018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589D7D-499E-EF28-E998-09DFD57E87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10" y="365125"/>
            <a:ext cx="41148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In the Room Today</a:t>
            </a:r>
          </a:p>
        </p:txBody>
      </p:sp>
    </p:spTree>
    <p:extLst>
      <p:ext uri="{BB962C8B-B14F-4D97-AF65-F5344CB8AC3E}">
        <p14:creationId xmlns:p14="http://schemas.microsoft.com/office/powerpoint/2010/main" val="170348633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n the Roo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25BDB0E0-DF8A-44CC-4AD5-C233BB59E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6">
            <a:extLst>
              <a:ext uri="{FF2B5EF4-FFF2-40B4-BE49-F238E27FC236}">
                <a16:creationId xmlns:a16="http://schemas.microsoft.com/office/drawing/2014/main" id="{A898F7D0-F721-44C2-9E58-D916C98E4FE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610789" y="2338870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4" name="Text Placeholder 26">
            <a:extLst>
              <a:ext uri="{FF2B5EF4-FFF2-40B4-BE49-F238E27FC236}">
                <a16:creationId xmlns:a16="http://schemas.microsoft.com/office/drawing/2014/main" id="{CD529CCF-5D06-B1BC-6210-0CD68AC2511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494523" y="2338870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5" name="Text Placeholder 26">
            <a:extLst>
              <a:ext uri="{FF2B5EF4-FFF2-40B4-BE49-F238E27FC236}">
                <a16:creationId xmlns:a16="http://schemas.microsoft.com/office/drawing/2014/main" id="{166ADE1F-E824-31F2-F6CD-C70793D8D55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094141" y="2338870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2CC0AC85-A31F-6087-305E-504B6160638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610789" y="2609887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6616EC96-80AA-6603-2DCF-0652ECF9E30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086744" y="2609887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90D286CB-3F67-586B-2C72-263B0B1A737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495671" y="2609887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6AE1033F-1828-CF63-E999-35EE69456333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610789" y="112781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6A0039D1-08BD-E4BC-22A2-DFC153F7F07B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8494523" y="112781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0576FA1B-38B2-6C57-B096-9C1220F3C33F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7086744" y="112781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EB862EBA-ABD3-0641-C7A9-9EB37212705E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988112" y="2338870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9D6BCBF0-D18F-0717-C93B-2745E8FD9CE8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989260" y="2609887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386A309B-FF58-F1D9-31BF-4E2B19EEE3A4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9975647" y="112781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2" name="Text Placeholder 26">
            <a:extLst>
              <a:ext uri="{FF2B5EF4-FFF2-40B4-BE49-F238E27FC236}">
                <a16:creationId xmlns:a16="http://schemas.microsoft.com/office/drawing/2014/main" id="{B08AB860-68A9-76FA-A218-3CCD5AF4BC49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5610789" y="4640060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33" name="Text Placeholder 26">
            <a:extLst>
              <a:ext uri="{FF2B5EF4-FFF2-40B4-BE49-F238E27FC236}">
                <a16:creationId xmlns:a16="http://schemas.microsoft.com/office/drawing/2014/main" id="{35A8F941-5078-FB1E-777F-0BF5A068AD4C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8494523" y="4640060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34" name="Text Placeholder 26">
            <a:extLst>
              <a:ext uri="{FF2B5EF4-FFF2-40B4-BE49-F238E27FC236}">
                <a16:creationId xmlns:a16="http://schemas.microsoft.com/office/drawing/2014/main" id="{C930E010-6BE9-B5C5-4AB6-1DC71C23805D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7094141" y="4640060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35" name="Text Placeholder 26">
            <a:extLst>
              <a:ext uri="{FF2B5EF4-FFF2-40B4-BE49-F238E27FC236}">
                <a16:creationId xmlns:a16="http://schemas.microsoft.com/office/drawing/2014/main" id="{2A84D23F-731B-F80D-5965-C52A1FCEF986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610789" y="4911077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36" name="Text Placeholder 26">
            <a:extLst>
              <a:ext uri="{FF2B5EF4-FFF2-40B4-BE49-F238E27FC236}">
                <a16:creationId xmlns:a16="http://schemas.microsoft.com/office/drawing/2014/main" id="{A32242F1-F54E-177B-2660-8113C288A488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7086744" y="4911077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37" name="Text Placeholder 26">
            <a:extLst>
              <a:ext uri="{FF2B5EF4-FFF2-40B4-BE49-F238E27FC236}">
                <a16:creationId xmlns:a16="http://schemas.microsoft.com/office/drawing/2014/main" id="{46A9B007-82A5-94B1-7423-2AA2663A1384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495671" y="4911077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38" name="Picture Placeholder 5">
            <a:extLst>
              <a:ext uri="{FF2B5EF4-FFF2-40B4-BE49-F238E27FC236}">
                <a16:creationId xmlns:a16="http://schemas.microsoft.com/office/drawing/2014/main" id="{ADB5A432-9B4B-E275-75D8-38808ECEBF34}"/>
              </a:ext>
            </a:extLst>
          </p:cNvPr>
          <p:cNvSpPr>
            <a:spLocks noGrp="1"/>
          </p:cNvSpPr>
          <p:nvPr>
            <p:ph type="pic" sz="quarter" idx="63" hasCustomPrompt="1"/>
          </p:nvPr>
        </p:nvSpPr>
        <p:spPr>
          <a:xfrm>
            <a:off x="5610789" y="342900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9" name="Picture Placeholder 5">
            <a:extLst>
              <a:ext uri="{FF2B5EF4-FFF2-40B4-BE49-F238E27FC236}">
                <a16:creationId xmlns:a16="http://schemas.microsoft.com/office/drawing/2014/main" id="{8BF87E9B-B44C-3202-BA20-BCE2795DEAB5}"/>
              </a:ext>
            </a:extLst>
          </p:cNvPr>
          <p:cNvSpPr>
            <a:spLocks noGrp="1"/>
          </p:cNvSpPr>
          <p:nvPr>
            <p:ph type="pic" sz="quarter" idx="64" hasCustomPrompt="1"/>
          </p:nvPr>
        </p:nvSpPr>
        <p:spPr>
          <a:xfrm>
            <a:off x="8494523" y="342900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40" name="Picture Placeholder 5">
            <a:extLst>
              <a:ext uri="{FF2B5EF4-FFF2-40B4-BE49-F238E27FC236}">
                <a16:creationId xmlns:a16="http://schemas.microsoft.com/office/drawing/2014/main" id="{9D436C34-4670-CC45-5830-7FF6DC369028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7086744" y="342900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41" name="Text Placeholder 26">
            <a:extLst>
              <a:ext uri="{FF2B5EF4-FFF2-40B4-BE49-F238E27FC236}">
                <a16:creationId xmlns:a16="http://schemas.microsoft.com/office/drawing/2014/main" id="{AFA3734C-9321-3307-62A9-52B5AD019C89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9988112" y="4640060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42" name="Text Placeholder 26">
            <a:extLst>
              <a:ext uri="{FF2B5EF4-FFF2-40B4-BE49-F238E27FC236}">
                <a16:creationId xmlns:a16="http://schemas.microsoft.com/office/drawing/2014/main" id="{B7809CB5-9E34-BD88-071B-D9CD7BE64C75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9989260" y="4911077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43" name="Picture Placeholder 5">
            <a:extLst>
              <a:ext uri="{FF2B5EF4-FFF2-40B4-BE49-F238E27FC236}">
                <a16:creationId xmlns:a16="http://schemas.microsoft.com/office/drawing/2014/main" id="{8D993115-9013-0116-C77C-3018C01DFF71}"/>
              </a:ext>
            </a:extLst>
          </p:cNvPr>
          <p:cNvSpPr>
            <a:spLocks noGrp="1"/>
          </p:cNvSpPr>
          <p:nvPr>
            <p:ph type="pic" sz="quarter" idx="68" hasCustomPrompt="1"/>
          </p:nvPr>
        </p:nvSpPr>
        <p:spPr>
          <a:xfrm>
            <a:off x="9975647" y="342900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FF19EE-F287-03E8-0896-AA5FB9B718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10" y="365125"/>
            <a:ext cx="41148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In the Room Today</a:t>
            </a:r>
          </a:p>
        </p:txBody>
      </p:sp>
    </p:spTree>
    <p:extLst>
      <p:ext uri="{BB962C8B-B14F-4D97-AF65-F5344CB8AC3E}">
        <p14:creationId xmlns:p14="http://schemas.microsoft.com/office/powerpoint/2010/main" val="25002750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n the Roo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25BDB0E0-DF8A-44CC-4AD5-C233BB59E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6">
            <a:extLst>
              <a:ext uri="{FF2B5EF4-FFF2-40B4-BE49-F238E27FC236}">
                <a16:creationId xmlns:a16="http://schemas.microsoft.com/office/drawing/2014/main" id="{A898F7D0-F721-44C2-9E58-D916C98E4FE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9442" y="2721642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4" name="Text Placeholder 26">
            <a:extLst>
              <a:ext uri="{FF2B5EF4-FFF2-40B4-BE49-F238E27FC236}">
                <a16:creationId xmlns:a16="http://schemas.microsoft.com/office/drawing/2014/main" id="{CD529CCF-5D06-B1BC-6210-0CD68AC2511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03176" y="2721642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5" name="Text Placeholder 26">
            <a:extLst>
              <a:ext uri="{FF2B5EF4-FFF2-40B4-BE49-F238E27FC236}">
                <a16:creationId xmlns:a16="http://schemas.microsoft.com/office/drawing/2014/main" id="{166ADE1F-E824-31F2-F6CD-C70793D8D55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802794" y="2721642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2CC0AC85-A31F-6087-305E-504B6160638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19442" y="2992659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6616EC96-80AA-6603-2DCF-0652ECF9E30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795397" y="2992659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90D286CB-3F67-586B-2C72-263B0B1A737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3204324" y="2992659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6AE1033F-1828-CF63-E999-35EE69456333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19442" y="149995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6A0039D1-08BD-E4BC-22A2-DFC153F7F07B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3203176" y="149995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0576FA1B-38B2-6C57-B096-9C1220F3C33F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1795397" y="149995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EB862EBA-ABD3-0641-C7A9-9EB37212705E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4696765" y="2721642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9D6BCBF0-D18F-0717-C93B-2745E8FD9CE8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697913" y="2992659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386A309B-FF58-F1D9-31BF-4E2B19EEE3A4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4684300" y="149995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2" name="Text Placeholder 26">
            <a:extLst>
              <a:ext uri="{FF2B5EF4-FFF2-40B4-BE49-F238E27FC236}">
                <a16:creationId xmlns:a16="http://schemas.microsoft.com/office/drawing/2014/main" id="{B08AB860-68A9-76FA-A218-3CCD5AF4BC49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319442" y="5022832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33" name="Text Placeholder 26">
            <a:extLst>
              <a:ext uri="{FF2B5EF4-FFF2-40B4-BE49-F238E27FC236}">
                <a16:creationId xmlns:a16="http://schemas.microsoft.com/office/drawing/2014/main" id="{35A8F941-5078-FB1E-777F-0BF5A068AD4C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3203176" y="5022832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34" name="Text Placeholder 26">
            <a:extLst>
              <a:ext uri="{FF2B5EF4-FFF2-40B4-BE49-F238E27FC236}">
                <a16:creationId xmlns:a16="http://schemas.microsoft.com/office/drawing/2014/main" id="{C930E010-6BE9-B5C5-4AB6-1DC71C23805D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1802794" y="5022832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35" name="Text Placeholder 26">
            <a:extLst>
              <a:ext uri="{FF2B5EF4-FFF2-40B4-BE49-F238E27FC236}">
                <a16:creationId xmlns:a16="http://schemas.microsoft.com/office/drawing/2014/main" id="{2A84D23F-731B-F80D-5965-C52A1FCEF986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319442" y="5293849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36" name="Text Placeholder 26">
            <a:extLst>
              <a:ext uri="{FF2B5EF4-FFF2-40B4-BE49-F238E27FC236}">
                <a16:creationId xmlns:a16="http://schemas.microsoft.com/office/drawing/2014/main" id="{A32242F1-F54E-177B-2660-8113C288A488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1795397" y="5293849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37" name="Text Placeholder 26">
            <a:extLst>
              <a:ext uri="{FF2B5EF4-FFF2-40B4-BE49-F238E27FC236}">
                <a16:creationId xmlns:a16="http://schemas.microsoft.com/office/drawing/2014/main" id="{46A9B007-82A5-94B1-7423-2AA2663A1384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3204324" y="5293849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38" name="Picture Placeholder 5">
            <a:extLst>
              <a:ext uri="{FF2B5EF4-FFF2-40B4-BE49-F238E27FC236}">
                <a16:creationId xmlns:a16="http://schemas.microsoft.com/office/drawing/2014/main" id="{ADB5A432-9B4B-E275-75D8-38808ECEBF34}"/>
              </a:ext>
            </a:extLst>
          </p:cNvPr>
          <p:cNvSpPr>
            <a:spLocks noGrp="1"/>
          </p:cNvSpPr>
          <p:nvPr>
            <p:ph type="pic" sz="quarter" idx="63" hasCustomPrompt="1"/>
          </p:nvPr>
        </p:nvSpPr>
        <p:spPr>
          <a:xfrm>
            <a:off x="319442" y="380114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9" name="Picture Placeholder 5">
            <a:extLst>
              <a:ext uri="{FF2B5EF4-FFF2-40B4-BE49-F238E27FC236}">
                <a16:creationId xmlns:a16="http://schemas.microsoft.com/office/drawing/2014/main" id="{8BF87E9B-B44C-3202-BA20-BCE2795DEAB5}"/>
              </a:ext>
            </a:extLst>
          </p:cNvPr>
          <p:cNvSpPr>
            <a:spLocks noGrp="1"/>
          </p:cNvSpPr>
          <p:nvPr>
            <p:ph type="pic" sz="quarter" idx="64" hasCustomPrompt="1"/>
          </p:nvPr>
        </p:nvSpPr>
        <p:spPr>
          <a:xfrm>
            <a:off x="3203176" y="380114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40" name="Picture Placeholder 5">
            <a:extLst>
              <a:ext uri="{FF2B5EF4-FFF2-40B4-BE49-F238E27FC236}">
                <a16:creationId xmlns:a16="http://schemas.microsoft.com/office/drawing/2014/main" id="{9D436C34-4670-CC45-5830-7FF6DC369028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1795397" y="380114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41" name="Text Placeholder 26">
            <a:extLst>
              <a:ext uri="{FF2B5EF4-FFF2-40B4-BE49-F238E27FC236}">
                <a16:creationId xmlns:a16="http://schemas.microsoft.com/office/drawing/2014/main" id="{AFA3734C-9321-3307-62A9-52B5AD019C89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4696765" y="5022832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42" name="Text Placeholder 26">
            <a:extLst>
              <a:ext uri="{FF2B5EF4-FFF2-40B4-BE49-F238E27FC236}">
                <a16:creationId xmlns:a16="http://schemas.microsoft.com/office/drawing/2014/main" id="{B7809CB5-9E34-BD88-071B-D9CD7BE64C75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4697913" y="5293849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43" name="Picture Placeholder 5">
            <a:extLst>
              <a:ext uri="{FF2B5EF4-FFF2-40B4-BE49-F238E27FC236}">
                <a16:creationId xmlns:a16="http://schemas.microsoft.com/office/drawing/2014/main" id="{8D993115-9013-0116-C77C-3018C01DFF71}"/>
              </a:ext>
            </a:extLst>
          </p:cNvPr>
          <p:cNvSpPr>
            <a:spLocks noGrp="1"/>
          </p:cNvSpPr>
          <p:nvPr>
            <p:ph type="pic" sz="quarter" idx="68" hasCustomPrompt="1"/>
          </p:nvPr>
        </p:nvSpPr>
        <p:spPr>
          <a:xfrm>
            <a:off x="4684300" y="3801140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8AF47D5-0CFE-35CA-B8A6-B8D3428DFE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9442" y="292827"/>
            <a:ext cx="9668670" cy="785944"/>
          </a:xfrm>
        </p:spPr>
        <p:txBody>
          <a:bodyPr lIns="0">
            <a:no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In the room today</a:t>
            </a:r>
          </a:p>
        </p:txBody>
      </p:sp>
      <p:sp>
        <p:nvSpPr>
          <p:cNvPr id="18" name="Text Placeholder 26">
            <a:extLst>
              <a:ext uri="{FF2B5EF4-FFF2-40B4-BE49-F238E27FC236}">
                <a16:creationId xmlns:a16="http://schemas.microsoft.com/office/drawing/2014/main" id="{AEEF7EB5-A914-5ADD-95B0-2C727EB5F30C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6096000" y="2715591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19" name="Text Placeholder 26">
            <a:extLst>
              <a:ext uri="{FF2B5EF4-FFF2-40B4-BE49-F238E27FC236}">
                <a16:creationId xmlns:a16="http://schemas.microsoft.com/office/drawing/2014/main" id="{88200843-2FEF-AEE5-5C9E-9C678EA73524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8979734" y="2715591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7E518E5E-5935-DF24-D15F-F4104F4F2DB9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7579352" y="2715591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234B6127-93E8-D9A6-64B5-F617368267C1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6096000" y="2986608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6AB9ACD8-5006-8689-397F-A84B3EDDE59F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7571955" y="2986608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23" name="Text Placeholder 26">
            <a:extLst>
              <a:ext uri="{FF2B5EF4-FFF2-40B4-BE49-F238E27FC236}">
                <a16:creationId xmlns:a16="http://schemas.microsoft.com/office/drawing/2014/main" id="{5154941A-A1A8-ED2F-A304-084BCB365FC9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8980882" y="2986608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24" name="Picture Placeholder 5">
            <a:extLst>
              <a:ext uri="{FF2B5EF4-FFF2-40B4-BE49-F238E27FC236}">
                <a16:creationId xmlns:a16="http://schemas.microsoft.com/office/drawing/2014/main" id="{DCC47D31-AE2B-931A-E0F9-27E8563173A1}"/>
              </a:ext>
            </a:extLst>
          </p:cNvPr>
          <p:cNvSpPr>
            <a:spLocks noGrp="1"/>
          </p:cNvSpPr>
          <p:nvPr>
            <p:ph type="pic" sz="quarter" idx="75" hasCustomPrompt="1"/>
          </p:nvPr>
        </p:nvSpPr>
        <p:spPr>
          <a:xfrm>
            <a:off x="6096000" y="1493899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6" name="Picture Placeholder 5">
            <a:extLst>
              <a:ext uri="{FF2B5EF4-FFF2-40B4-BE49-F238E27FC236}">
                <a16:creationId xmlns:a16="http://schemas.microsoft.com/office/drawing/2014/main" id="{09450DB0-072B-5AED-D71C-53E7B2E43CFF}"/>
              </a:ext>
            </a:extLst>
          </p:cNvPr>
          <p:cNvSpPr>
            <a:spLocks noGrp="1"/>
          </p:cNvSpPr>
          <p:nvPr>
            <p:ph type="pic" sz="quarter" idx="76" hasCustomPrompt="1"/>
          </p:nvPr>
        </p:nvSpPr>
        <p:spPr>
          <a:xfrm>
            <a:off x="8979734" y="1493899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9" name="Picture Placeholder 5">
            <a:extLst>
              <a:ext uri="{FF2B5EF4-FFF2-40B4-BE49-F238E27FC236}">
                <a16:creationId xmlns:a16="http://schemas.microsoft.com/office/drawing/2014/main" id="{3C86FA79-807D-51F9-E83D-8698F8283A7C}"/>
              </a:ext>
            </a:extLst>
          </p:cNvPr>
          <p:cNvSpPr>
            <a:spLocks noGrp="1"/>
          </p:cNvSpPr>
          <p:nvPr>
            <p:ph type="pic" sz="quarter" idx="77" hasCustomPrompt="1"/>
          </p:nvPr>
        </p:nvSpPr>
        <p:spPr>
          <a:xfrm>
            <a:off x="7571955" y="1493899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80EF23DC-7C3A-10C4-8289-D0901D4C916B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10473323" y="2715591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31" name="Text Placeholder 26">
            <a:extLst>
              <a:ext uri="{FF2B5EF4-FFF2-40B4-BE49-F238E27FC236}">
                <a16:creationId xmlns:a16="http://schemas.microsoft.com/office/drawing/2014/main" id="{F02735D3-1DF0-ECD1-8A78-07A4D7CD866F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10474471" y="2986608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44" name="Picture Placeholder 5">
            <a:extLst>
              <a:ext uri="{FF2B5EF4-FFF2-40B4-BE49-F238E27FC236}">
                <a16:creationId xmlns:a16="http://schemas.microsoft.com/office/drawing/2014/main" id="{88F847C1-3FF8-0874-C768-6647E9D6E6D9}"/>
              </a:ext>
            </a:extLst>
          </p:cNvPr>
          <p:cNvSpPr>
            <a:spLocks noGrp="1"/>
          </p:cNvSpPr>
          <p:nvPr>
            <p:ph type="pic" sz="quarter" idx="80" hasCustomPrompt="1"/>
          </p:nvPr>
        </p:nvSpPr>
        <p:spPr>
          <a:xfrm>
            <a:off x="10460858" y="1493899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45" name="Text Placeholder 26">
            <a:extLst>
              <a:ext uri="{FF2B5EF4-FFF2-40B4-BE49-F238E27FC236}">
                <a16:creationId xmlns:a16="http://schemas.microsoft.com/office/drawing/2014/main" id="{802BA083-7FBD-1E43-D69B-DFB9F6CB39A4}"/>
              </a:ext>
            </a:extLst>
          </p:cNvPr>
          <p:cNvSpPr>
            <a:spLocks noGrp="1"/>
          </p:cNvSpPr>
          <p:nvPr>
            <p:ph type="body" sz="quarter" idx="81" hasCustomPrompt="1"/>
          </p:nvPr>
        </p:nvSpPr>
        <p:spPr>
          <a:xfrm>
            <a:off x="6096000" y="5016781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46" name="Text Placeholder 26">
            <a:extLst>
              <a:ext uri="{FF2B5EF4-FFF2-40B4-BE49-F238E27FC236}">
                <a16:creationId xmlns:a16="http://schemas.microsoft.com/office/drawing/2014/main" id="{AC1A8E86-741B-639F-F85C-021DC6811AD1}"/>
              </a:ext>
            </a:extLst>
          </p:cNvPr>
          <p:cNvSpPr>
            <a:spLocks noGrp="1"/>
          </p:cNvSpPr>
          <p:nvPr>
            <p:ph type="body" sz="quarter" idx="82" hasCustomPrompt="1"/>
          </p:nvPr>
        </p:nvSpPr>
        <p:spPr>
          <a:xfrm>
            <a:off x="8979734" y="5016781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47" name="Text Placeholder 26">
            <a:extLst>
              <a:ext uri="{FF2B5EF4-FFF2-40B4-BE49-F238E27FC236}">
                <a16:creationId xmlns:a16="http://schemas.microsoft.com/office/drawing/2014/main" id="{A7DB5A35-3B92-4BDD-1927-071913A99E37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7579352" y="5016781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48" name="Text Placeholder 26">
            <a:extLst>
              <a:ext uri="{FF2B5EF4-FFF2-40B4-BE49-F238E27FC236}">
                <a16:creationId xmlns:a16="http://schemas.microsoft.com/office/drawing/2014/main" id="{B804A811-67C0-B50E-1EB8-E33B6DFC7FD2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096000" y="5287798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49" name="Text Placeholder 26">
            <a:extLst>
              <a:ext uri="{FF2B5EF4-FFF2-40B4-BE49-F238E27FC236}">
                <a16:creationId xmlns:a16="http://schemas.microsoft.com/office/drawing/2014/main" id="{D09D84E0-F045-AA18-6DCA-4EC319EF1E90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7571955" y="5287798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50" name="Text Placeholder 26">
            <a:extLst>
              <a:ext uri="{FF2B5EF4-FFF2-40B4-BE49-F238E27FC236}">
                <a16:creationId xmlns:a16="http://schemas.microsoft.com/office/drawing/2014/main" id="{E1A79EAD-DB70-7B33-DF4B-862F3CFA38FE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8980882" y="5287798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51" name="Picture Placeholder 5">
            <a:extLst>
              <a:ext uri="{FF2B5EF4-FFF2-40B4-BE49-F238E27FC236}">
                <a16:creationId xmlns:a16="http://schemas.microsoft.com/office/drawing/2014/main" id="{BBB79343-6DFF-7DF7-4A35-8025AA1E60EA}"/>
              </a:ext>
            </a:extLst>
          </p:cNvPr>
          <p:cNvSpPr>
            <a:spLocks noGrp="1"/>
          </p:cNvSpPr>
          <p:nvPr>
            <p:ph type="pic" sz="quarter" idx="87" hasCustomPrompt="1"/>
          </p:nvPr>
        </p:nvSpPr>
        <p:spPr>
          <a:xfrm>
            <a:off x="6096000" y="3795089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52" name="Picture Placeholder 5">
            <a:extLst>
              <a:ext uri="{FF2B5EF4-FFF2-40B4-BE49-F238E27FC236}">
                <a16:creationId xmlns:a16="http://schemas.microsoft.com/office/drawing/2014/main" id="{67EB4DC1-D871-90C7-2F56-97134C8E819D}"/>
              </a:ext>
            </a:extLst>
          </p:cNvPr>
          <p:cNvSpPr>
            <a:spLocks noGrp="1"/>
          </p:cNvSpPr>
          <p:nvPr>
            <p:ph type="pic" sz="quarter" idx="88" hasCustomPrompt="1"/>
          </p:nvPr>
        </p:nvSpPr>
        <p:spPr>
          <a:xfrm>
            <a:off x="8979734" y="3795089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53" name="Picture Placeholder 5">
            <a:extLst>
              <a:ext uri="{FF2B5EF4-FFF2-40B4-BE49-F238E27FC236}">
                <a16:creationId xmlns:a16="http://schemas.microsoft.com/office/drawing/2014/main" id="{A1ED31A6-2E0A-98A8-F103-B343DE58411F}"/>
              </a:ext>
            </a:extLst>
          </p:cNvPr>
          <p:cNvSpPr>
            <a:spLocks noGrp="1"/>
          </p:cNvSpPr>
          <p:nvPr>
            <p:ph type="pic" sz="quarter" idx="89" hasCustomPrompt="1"/>
          </p:nvPr>
        </p:nvSpPr>
        <p:spPr>
          <a:xfrm>
            <a:off x="7571955" y="3795089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54" name="Text Placeholder 26">
            <a:extLst>
              <a:ext uri="{FF2B5EF4-FFF2-40B4-BE49-F238E27FC236}">
                <a16:creationId xmlns:a16="http://schemas.microsoft.com/office/drawing/2014/main" id="{3ED2C997-0D0E-32F8-0487-52F66952C06B}"/>
              </a:ext>
            </a:extLst>
          </p:cNvPr>
          <p:cNvSpPr>
            <a:spLocks noGrp="1"/>
          </p:cNvSpPr>
          <p:nvPr>
            <p:ph type="body" sz="quarter" idx="90" hasCustomPrompt="1"/>
          </p:nvPr>
        </p:nvSpPr>
        <p:spPr>
          <a:xfrm>
            <a:off x="10473323" y="5016781"/>
            <a:ext cx="1033259" cy="115122"/>
          </a:xfrm>
        </p:spPr>
        <p:txBody>
          <a:bodyPr l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cs typeface="Inter" panose="02000503000000020004" pitchFamily="2" charset="0"/>
              </a:defRPr>
            </a:lvl1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55" name="Text Placeholder 26">
            <a:extLst>
              <a:ext uri="{FF2B5EF4-FFF2-40B4-BE49-F238E27FC236}">
                <a16:creationId xmlns:a16="http://schemas.microsoft.com/office/drawing/2014/main" id="{BFD59868-7B21-09BC-8909-A631B5EBFB10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10474471" y="5287798"/>
            <a:ext cx="1033259" cy="224341"/>
          </a:xfrm>
        </p:spPr>
        <p:txBody>
          <a:bodyPr lIns="0" anchor="t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900" b="0" i="0">
                <a:solidFill>
                  <a:schemeClr val="accent1"/>
                </a:solidFill>
                <a:latin typeface="+mn-lt"/>
                <a:cs typeface="Poppins" pitchFamily="2" charset="77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56" name="Picture Placeholder 5">
            <a:extLst>
              <a:ext uri="{FF2B5EF4-FFF2-40B4-BE49-F238E27FC236}">
                <a16:creationId xmlns:a16="http://schemas.microsoft.com/office/drawing/2014/main" id="{B570C2D1-7721-385C-31D2-DABDD818FAF2}"/>
              </a:ext>
            </a:extLst>
          </p:cNvPr>
          <p:cNvSpPr>
            <a:spLocks noGrp="1"/>
          </p:cNvSpPr>
          <p:nvPr>
            <p:ph type="pic" sz="quarter" idx="92" hasCustomPrompt="1"/>
          </p:nvPr>
        </p:nvSpPr>
        <p:spPr>
          <a:xfrm>
            <a:off x="10460858" y="3795089"/>
            <a:ext cx="1033259" cy="1033259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800" b="0" i="0">
                <a:solidFill>
                  <a:schemeClr val="tx1"/>
                </a:solidFill>
                <a:latin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6102093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22AA2-55C4-E545-B4F7-9A8B7F8DED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670510"/>
            <a:ext cx="5832475" cy="3281197"/>
          </a:xfrm>
        </p:spPr>
        <p:txBody>
          <a:bodyPr numCol="1" spcCol="360000"/>
          <a:lstStyle>
            <a:lvl1pPr marL="0" indent="0" algn="just">
              <a:lnSpc>
                <a:spcPct val="120000"/>
              </a:lnSpc>
              <a:buNone/>
              <a:defRPr b="0" i="0">
                <a:latin typeface="+mn-lt"/>
                <a:cs typeface="Inter" panose="02000503000000020004" pitchFamily="2" charset="0"/>
              </a:defRPr>
            </a:lvl1pPr>
            <a:lvl2pPr marL="457200" indent="0" algn="just">
              <a:lnSpc>
                <a:spcPct val="120000"/>
              </a:lnSpc>
              <a:buNone/>
              <a:defRPr b="0" i="0">
                <a:latin typeface="+mn-lt"/>
                <a:cs typeface="Inter" panose="02000503000000020004" pitchFamily="2" charset="0"/>
              </a:defRPr>
            </a:lvl2pPr>
            <a:lvl3pPr marL="914400" indent="0" algn="just">
              <a:lnSpc>
                <a:spcPct val="120000"/>
              </a:lnSpc>
              <a:buNone/>
              <a:defRPr b="0" i="0">
                <a:latin typeface="+mn-lt"/>
                <a:cs typeface="Inter" panose="02000503000000020004" pitchFamily="2" charset="0"/>
              </a:defRPr>
            </a:lvl3pPr>
            <a:lvl4pPr marL="1371600" indent="0" algn="just">
              <a:lnSpc>
                <a:spcPct val="120000"/>
              </a:lnSpc>
              <a:buNone/>
              <a:defRPr b="0" i="0">
                <a:latin typeface="+mn-lt"/>
                <a:cs typeface="Inter" panose="02000503000000020004" pitchFamily="2" charset="0"/>
              </a:defRPr>
            </a:lvl4pPr>
            <a:lvl5pPr marL="1828800" indent="0" algn="just">
              <a:lnSpc>
                <a:spcPct val="120000"/>
              </a:lnSpc>
              <a:buNone/>
              <a:defRPr b="0" i="0">
                <a:latin typeface="+mn-lt"/>
                <a:cs typeface="Inter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35185-9781-69ED-14AE-F22369B469E1}"/>
              </a:ext>
            </a:extLst>
          </p:cNvPr>
          <p:cNvSpPr txBox="1"/>
          <p:nvPr userDrawn="1"/>
        </p:nvSpPr>
        <p:spPr>
          <a:xfrm>
            <a:off x="778933" y="-1049867"/>
            <a:ext cx="1847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l">
              <a:buNone/>
            </a:pPr>
            <a:endParaRPr lang="en-US" b="0" i="0">
              <a:latin typeface="Inter" panose="02000503000000020004" pitchFamily="2" charset="0"/>
            </a:endParaRPr>
          </a:p>
        </p:txBody>
      </p:sp>
      <p:sp>
        <p:nvSpPr>
          <p:cNvPr id="8" name="Title Placeholder 20">
            <a:extLst>
              <a:ext uri="{FF2B5EF4-FFF2-40B4-BE49-F238E27FC236}">
                <a16:creationId xmlns:a16="http://schemas.microsoft.com/office/drawing/2014/main" id="{A51B11FE-C206-1F58-4A6E-45E1185B22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1" y="857500"/>
            <a:ext cx="4245478" cy="474778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-</a:t>
            </a:r>
            <a:br>
              <a:rPr lang="en-GB"/>
            </a:br>
            <a:r>
              <a:rPr lang="en-GB"/>
              <a:t>Can be sized up to any text size, </a:t>
            </a:r>
            <a:br>
              <a:rPr lang="en-GB"/>
            </a:br>
            <a:r>
              <a:rPr lang="en-GB"/>
              <a:t>within reason</a:t>
            </a:r>
            <a:endParaRPr lang="en-US"/>
          </a:p>
        </p:txBody>
      </p:sp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B4EC5CD7-8EBB-9B8C-C98B-F1A830697FB0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 rot="16200000">
            <a:off x="536020" y="5046608"/>
            <a:ext cx="289356" cy="82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BEB6CB33-CB03-75D8-F24A-5E31A12BB040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 rot="5400000">
            <a:off x="533522" y="588179"/>
            <a:ext cx="289356" cy="82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37B3AB21-D0E9-C0AB-D623-BD65F15C3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37810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9D72ABB-3C38-8DC3-14AA-F1918260396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7082547" cy="6858000"/>
          </a:xfrm>
          <a:solidFill>
            <a:schemeClr val="bg2"/>
          </a:solidFill>
        </p:spPr>
        <p:txBody>
          <a:bodyPr/>
          <a:lstStyle>
            <a:lvl2pPr>
              <a:defRPr b="0" i="0">
                <a:solidFill>
                  <a:schemeClr val="tx1"/>
                </a:solidFill>
                <a:latin typeface="+mn-lt"/>
                <a:cs typeface="Inter" panose="02000503000000020004" pitchFamily="2" charset="0"/>
              </a:defRPr>
            </a:lvl2pPr>
          </a:lstStyle>
          <a:p>
            <a:pPr lvl="1"/>
            <a:r>
              <a:rPr lang="en-US"/>
              <a:t>Picture, send to Back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35185-9781-69ED-14AE-F22369B469E1}"/>
              </a:ext>
            </a:extLst>
          </p:cNvPr>
          <p:cNvSpPr txBox="1"/>
          <p:nvPr userDrawn="1"/>
        </p:nvSpPr>
        <p:spPr>
          <a:xfrm>
            <a:off x="778933" y="-1049867"/>
            <a:ext cx="1847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l">
              <a:buNone/>
            </a:pPr>
            <a:endParaRPr lang="en-US" b="0" i="0">
              <a:latin typeface="Inter" panose="02000503000000020004" pitchFamily="2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2DEDDA-541E-A63A-7984-05CD928F27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0537" y="1670510"/>
            <a:ext cx="4512054" cy="4530265"/>
          </a:xfrm>
        </p:spPr>
        <p:txBody>
          <a:bodyPr numCol="1" spcCol="360000">
            <a:normAutofit/>
          </a:bodyPr>
          <a:lstStyle>
            <a:lvl1pPr marL="0" indent="0" algn="just">
              <a:lnSpc>
                <a:spcPct val="120000"/>
              </a:lnSpc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1pPr>
            <a:lvl2pPr marL="457200" indent="0" algn="just">
              <a:lnSpc>
                <a:spcPct val="120000"/>
              </a:lnSpc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2pPr>
            <a:lvl3pPr marL="914400" indent="0" algn="just">
              <a:lnSpc>
                <a:spcPct val="120000"/>
              </a:lnSpc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3pPr>
            <a:lvl4pPr marL="1371600" indent="0" algn="just">
              <a:lnSpc>
                <a:spcPct val="120000"/>
              </a:lnSpc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4pPr>
            <a:lvl5pPr marL="1828800" indent="0" algn="just">
              <a:lnSpc>
                <a:spcPct val="120000"/>
              </a:lnSpc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B4CEC630-064C-E958-1450-A220F3EE70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52332" y="1215060"/>
            <a:ext cx="4512054" cy="443346"/>
          </a:xfrm>
        </p:spPr>
        <p:txBody>
          <a:bodyPr lIns="0" tIns="0" rIns="0" bIns="0" anchor="ctr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400" b="0" i="0" cap="none" baseline="0">
                <a:solidFill>
                  <a:schemeClr val="accent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  <p:sp>
        <p:nvSpPr>
          <p:cNvPr id="8" name="Title Placeholder 20">
            <a:extLst>
              <a:ext uri="{FF2B5EF4-FFF2-40B4-BE49-F238E27FC236}">
                <a16:creationId xmlns:a16="http://schemas.microsoft.com/office/drawing/2014/main" id="{F958B398-B589-4898-3745-D50136A277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51256" y="266700"/>
            <a:ext cx="4511359" cy="94089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Click to edit</a:t>
            </a:r>
            <a:endParaRPr lang="en-US"/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99D153F-6C51-66D7-10F8-FAC3F7954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4434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9D72ABB-3C38-8DC3-14AA-F1918260396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7082547" cy="6858000"/>
          </a:xfrm>
          <a:solidFill>
            <a:schemeClr val="bg2"/>
          </a:solidFill>
        </p:spPr>
        <p:txBody>
          <a:bodyPr/>
          <a:lstStyle>
            <a:lvl2pPr>
              <a:defRPr b="0" i="0">
                <a:solidFill>
                  <a:schemeClr val="tx1"/>
                </a:solidFill>
                <a:latin typeface="+mn-lt"/>
                <a:cs typeface="Inter" panose="02000503000000020004" pitchFamily="2" charset="0"/>
              </a:defRPr>
            </a:lvl2pPr>
          </a:lstStyle>
          <a:p>
            <a:pPr lvl="1"/>
            <a:r>
              <a:rPr lang="en-US"/>
              <a:t>Picture, send to Back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35185-9781-69ED-14AE-F22369B469E1}"/>
              </a:ext>
            </a:extLst>
          </p:cNvPr>
          <p:cNvSpPr txBox="1"/>
          <p:nvPr userDrawn="1"/>
        </p:nvSpPr>
        <p:spPr>
          <a:xfrm>
            <a:off x="778933" y="-1049867"/>
            <a:ext cx="1847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l">
              <a:buNone/>
            </a:pPr>
            <a:endParaRPr lang="en-US" b="0" i="0">
              <a:latin typeface="Inter" panose="02000503000000020004" pitchFamily="2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2DEDDA-541E-A63A-7984-05CD928F27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0537" y="1670510"/>
            <a:ext cx="4512054" cy="4530265"/>
          </a:xfrm>
        </p:spPr>
        <p:txBody>
          <a:bodyPr numCol="1" spcCol="360000">
            <a:normAutofit/>
          </a:bodyPr>
          <a:lstStyle>
            <a:lvl1pPr marL="0" indent="0" algn="just">
              <a:lnSpc>
                <a:spcPct val="120000"/>
              </a:lnSpc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1pPr>
            <a:lvl2pPr marL="457200" indent="0" algn="just">
              <a:lnSpc>
                <a:spcPct val="120000"/>
              </a:lnSpc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2pPr>
            <a:lvl3pPr marL="914400" indent="0" algn="just">
              <a:lnSpc>
                <a:spcPct val="120000"/>
              </a:lnSpc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3pPr>
            <a:lvl4pPr marL="1371600" indent="0" algn="just">
              <a:lnSpc>
                <a:spcPct val="120000"/>
              </a:lnSpc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4pPr>
            <a:lvl5pPr marL="1828800" indent="0" algn="just">
              <a:lnSpc>
                <a:spcPct val="120000"/>
              </a:lnSpc>
              <a:buNone/>
              <a:defRPr sz="1400"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B4CEC630-064C-E958-1450-A220F3EE70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52332" y="1215060"/>
            <a:ext cx="4512054" cy="443346"/>
          </a:xfrm>
        </p:spPr>
        <p:txBody>
          <a:bodyPr lIns="0" tIns="0" rIns="0" bIns="0" anchor="ctr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400" b="0" i="0" cap="none" baseline="0">
                <a:solidFill>
                  <a:schemeClr val="accent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  <p:sp>
        <p:nvSpPr>
          <p:cNvPr id="8" name="Title Placeholder 20">
            <a:extLst>
              <a:ext uri="{FF2B5EF4-FFF2-40B4-BE49-F238E27FC236}">
                <a16:creationId xmlns:a16="http://schemas.microsoft.com/office/drawing/2014/main" id="{F958B398-B589-4898-3745-D50136A277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51256" y="266700"/>
            <a:ext cx="4511359" cy="94089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Click to edit</a:t>
            </a:r>
            <a:endParaRPr lang="en-US"/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99D153F-6C51-66D7-10F8-FAC3F7954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3B38A98-036B-F593-352D-200E0F2529F8}"/>
              </a:ext>
            </a:extLst>
          </p:cNvPr>
          <p:cNvSpPr/>
          <p:nvPr userDrawn="1"/>
        </p:nvSpPr>
        <p:spPr>
          <a:xfrm rot="10800000">
            <a:off x="0" y="0"/>
            <a:ext cx="7082547" cy="6858000"/>
          </a:xfrm>
          <a:prstGeom prst="rect">
            <a:avLst/>
          </a:prstGeom>
          <a:gradFill flip="none" rotWithShape="1">
            <a:gsLst>
              <a:gs pos="2000">
                <a:schemeClr val="accent1"/>
              </a:gs>
              <a:gs pos="99000">
                <a:schemeClr val="accent4">
                  <a:alpha val="0"/>
                </a:schemeClr>
              </a:gs>
              <a:gs pos="35000">
                <a:schemeClr val="accent4">
                  <a:alpha val="44966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3843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9D72ABB-3C38-8DC3-14AA-F1918260396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3429000"/>
          </a:xfrm>
          <a:solidFill>
            <a:schemeClr val="bg2"/>
          </a:solidFill>
        </p:spPr>
        <p:txBody>
          <a:bodyPr/>
          <a:lstStyle>
            <a:lvl2pPr>
              <a:defRPr b="0" i="0">
                <a:solidFill>
                  <a:schemeClr val="tx1"/>
                </a:solidFill>
                <a:latin typeface="+mn-lt"/>
                <a:cs typeface="Inter" panose="02000503000000020004" pitchFamily="2" charset="0"/>
              </a:defRPr>
            </a:lvl2pPr>
          </a:lstStyle>
          <a:p>
            <a:pPr lvl="1"/>
            <a:r>
              <a:rPr lang="en-US"/>
              <a:t>Picture, send to Back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35185-9781-69ED-14AE-F22369B469E1}"/>
              </a:ext>
            </a:extLst>
          </p:cNvPr>
          <p:cNvSpPr txBox="1"/>
          <p:nvPr userDrawn="1"/>
        </p:nvSpPr>
        <p:spPr>
          <a:xfrm>
            <a:off x="778933" y="-1049867"/>
            <a:ext cx="1847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l">
              <a:buNone/>
            </a:pPr>
            <a:endParaRPr lang="en-US" b="0" i="0">
              <a:latin typeface="Inter" panose="02000503000000020004" pitchFamily="2" charset="0"/>
            </a:endParaRP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99D153F-6C51-66D7-10F8-FAC3F7954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43BDB0-DE51-4F12-F01F-C57DC74428B4}"/>
              </a:ext>
            </a:extLst>
          </p:cNvPr>
          <p:cNvCxnSpPr/>
          <p:nvPr userDrawn="1"/>
        </p:nvCxnSpPr>
        <p:spPr>
          <a:xfrm>
            <a:off x="4019107" y="3965944"/>
            <a:ext cx="0" cy="21923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7A25B77-ADC4-8294-08B5-38EE4FDFF725}"/>
              </a:ext>
            </a:extLst>
          </p:cNvPr>
          <p:cNvCxnSpPr/>
          <p:nvPr userDrawn="1"/>
        </p:nvCxnSpPr>
        <p:spPr>
          <a:xfrm>
            <a:off x="8137451" y="3986172"/>
            <a:ext cx="0" cy="21923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31EEC3F7-1782-E328-CE6F-1BBE1E61C0F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53501" y="3965944"/>
            <a:ext cx="3128963" cy="547688"/>
          </a:xfrm>
        </p:spPr>
        <p:txBody>
          <a:bodyPr lIns="0">
            <a:noAutofit/>
          </a:bodyPr>
          <a:lstStyle>
            <a:lvl1pPr marL="0" indent="0">
              <a:buNone/>
              <a:defRPr sz="3600">
                <a:latin typeface="+mj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8E9A131E-D4F3-BE0A-C568-F6000980846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501" y="4682655"/>
            <a:ext cx="3128963" cy="1495817"/>
          </a:xfrm>
        </p:spPr>
        <p:txBody>
          <a:bodyPr lIns="0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31" name="Text Placeholder 26">
            <a:extLst>
              <a:ext uri="{FF2B5EF4-FFF2-40B4-BE49-F238E27FC236}">
                <a16:creationId xmlns:a16="http://schemas.microsoft.com/office/drawing/2014/main" id="{D897FCD4-ABF6-27F6-1CAE-3F5DE47CE45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13798" y="3965944"/>
            <a:ext cx="3128963" cy="547688"/>
          </a:xfrm>
        </p:spPr>
        <p:txBody>
          <a:bodyPr lIns="0">
            <a:noAutofit/>
          </a:bodyPr>
          <a:lstStyle>
            <a:lvl1pPr marL="0" indent="0">
              <a:buNone/>
              <a:defRPr sz="3600">
                <a:latin typeface="+mj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2" name="Text Placeholder 26">
            <a:extLst>
              <a:ext uri="{FF2B5EF4-FFF2-40B4-BE49-F238E27FC236}">
                <a16:creationId xmlns:a16="http://schemas.microsoft.com/office/drawing/2014/main" id="{644190D3-E0A1-C76C-C17A-8B9393764EF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13798" y="4682655"/>
            <a:ext cx="3128963" cy="1495817"/>
          </a:xfrm>
        </p:spPr>
        <p:txBody>
          <a:bodyPr lIns="0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33" name="Text Placeholder 26">
            <a:extLst>
              <a:ext uri="{FF2B5EF4-FFF2-40B4-BE49-F238E27FC236}">
                <a16:creationId xmlns:a16="http://schemas.microsoft.com/office/drawing/2014/main" id="{2B9BFB56-897A-65C5-7D9E-087C3F7CD26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632142" y="3959642"/>
            <a:ext cx="3128963" cy="547688"/>
          </a:xfrm>
        </p:spPr>
        <p:txBody>
          <a:bodyPr lIns="0">
            <a:noAutofit/>
          </a:bodyPr>
          <a:lstStyle>
            <a:lvl1pPr marL="0" indent="0">
              <a:buNone/>
              <a:defRPr sz="3600">
                <a:latin typeface="+mj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4" name="Text Placeholder 26">
            <a:extLst>
              <a:ext uri="{FF2B5EF4-FFF2-40B4-BE49-F238E27FC236}">
                <a16:creationId xmlns:a16="http://schemas.microsoft.com/office/drawing/2014/main" id="{B49AFD7F-105B-CC51-1C6F-EDF7268F9F2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32142" y="4676353"/>
            <a:ext cx="3128963" cy="1495817"/>
          </a:xfrm>
        </p:spPr>
        <p:txBody>
          <a:bodyPr lIns="0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119858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9D72ABB-3C38-8DC3-14AA-F1918260396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3429000"/>
          </a:xfrm>
          <a:solidFill>
            <a:schemeClr val="bg2"/>
          </a:solidFill>
        </p:spPr>
        <p:txBody>
          <a:bodyPr/>
          <a:lstStyle>
            <a:lvl2pPr>
              <a:defRPr b="0" i="0">
                <a:solidFill>
                  <a:schemeClr val="tx1"/>
                </a:solidFill>
                <a:latin typeface="+mn-lt"/>
                <a:cs typeface="Inter" panose="02000503000000020004" pitchFamily="2" charset="0"/>
              </a:defRPr>
            </a:lvl2pPr>
          </a:lstStyle>
          <a:p>
            <a:pPr lvl="1"/>
            <a:r>
              <a:rPr lang="en-US"/>
              <a:t>Picture, send to Back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35185-9781-69ED-14AE-F22369B469E1}"/>
              </a:ext>
            </a:extLst>
          </p:cNvPr>
          <p:cNvSpPr txBox="1"/>
          <p:nvPr userDrawn="1"/>
        </p:nvSpPr>
        <p:spPr>
          <a:xfrm>
            <a:off x="778933" y="-1049867"/>
            <a:ext cx="1847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l">
              <a:buNone/>
            </a:pPr>
            <a:endParaRPr lang="en-US" b="0" i="0">
              <a:latin typeface="Inter" panose="02000503000000020004" pitchFamily="2" charset="0"/>
            </a:endParaRP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99D153F-6C51-66D7-10F8-FAC3F7954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43BDB0-DE51-4F12-F01F-C57DC74428B4}"/>
              </a:ext>
            </a:extLst>
          </p:cNvPr>
          <p:cNvCxnSpPr/>
          <p:nvPr userDrawn="1"/>
        </p:nvCxnSpPr>
        <p:spPr>
          <a:xfrm>
            <a:off x="4019107" y="3965944"/>
            <a:ext cx="0" cy="21923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7A25B77-ADC4-8294-08B5-38EE4FDFF725}"/>
              </a:ext>
            </a:extLst>
          </p:cNvPr>
          <p:cNvCxnSpPr/>
          <p:nvPr userDrawn="1"/>
        </p:nvCxnSpPr>
        <p:spPr>
          <a:xfrm>
            <a:off x="8137451" y="3986172"/>
            <a:ext cx="0" cy="21923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31EEC3F7-1782-E328-CE6F-1BBE1E61C0F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53501" y="3965944"/>
            <a:ext cx="3128963" cy="547688"/>
          </a:xfrm>
        </p:spPr>
        <p:txBody>
          <a:bodyPr lIns="0">
            <a:noAutofit/>
          </a:bodyPr>
          <a:lstStyle>
            <a:lvl1pPr marL="0" indent="0">
              <a:buNone/>
              <a:defRPr sz="3600">
                <a:latin typeface="+mj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8E9A131E-D4F3-BE0A-C568-F6000980846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501" y="4682655"/>
            <a:ext cx="3128963" cy="1495817"/>
          </a:xfrm>
        </p:spPr>
        <p:txBody>
          <a:bodyPr lIns="0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31" name="Text Placeholder 26">
            <a:extLst>
              <a:ext uri="{FF2B5EF4-FFF2-40B4-BE49-F238E27FC236}">
                <a16:creationId xmlns:a16="http://schemas.microsoft.com/office/drawing/2014/main" id="{D897FCD4-ABF6-27F6-1CAE-3F5DE47CE45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13798" y="3965944"/>
            <a:ext cx="3128963" cy="547688"/>
          </a:xfrm>
        </p:spPr>
        <p:txBody>
          <a:bodyPr lIns="0">
            <a:noAutofit/>
          </a:bodyPr>
          <a:lstStyle>
            <a:lvl1pPr marL="0" indent="0">
              <a:buNone/>
              <a:defRPr sz="3600">
                <a:latin typeface="+mj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2" name="Text Placeholder 26">
            <a:extLst>
              <a:ext uri="{FF2B5EF4-FFF2-40B4-BE49-F238E27FC236}">
                <a16:creationId xmlns:a16="http://schemas.microsoft.com/office/drawing/2014/main" id="{644190D3-E0A1-C76C-C17A-8B9393764EF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13798" y="4682655"/>
            <a:ext cx="3128963" cy="1495817"/>
          </a:xfrm>
        </p:spPr>
        <p:txBody>
          <a:bodyPr lIns="0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33" name="Text Placeholder 26">
            <a:extLst>
              <a:ext uri="{FF2B5EF4-FFF2-40B4-BE49-F238E27FC236}">
                <a16:creationId xmlns:a16="http://schemas.microsoft.com/office/drawing/2014/main" id="{2B9BFB56-897A-65C5-7D9E-087C3F7CD26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632142" y="3959642"/>
            <a:ext cx="3128963" cy="547688"/>
          </a:xfrm>
        </p:spPr>
        <p:txBody>
          <a:bodyPr lIns="0">
            <a:noAutofit/>
          </a:bodyPr>
          <a:lstStyle>
            <a:lvl1pPr marL="0" indent="0">
              <a:buNone/>
              <a:defRPr sz="3600">
                <a:latin typeface="+mj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4" name="Text Placeholder 26">
            <a:extLst>
              <a:ext uri="{FF2B5EF4-FFF2-40B4-BE49-F238E27FC236}">
                <a16:creationId xmlns:a16="http://schemas.microsoft.com/office/drawing/2014/main" id="{B49AFD7F-105B-CC51-1C6F-EDF7268F9F2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32142" y="4676353"/>
            <a:ext cx="3128963" cy="1495817"/>
          </a:xfrm>
        </p:spPr>
        <p:txBody>
          <a:bodyPr lIns="0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92DC76-01F7-B1C2-D216-E1CAE7F6D0A2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 flip="none" rotWithShape="1">
            <a:gsLst>
              <a:gs pos="2000">
                <a:schemeClr val="accent1"/>
              </a:gs>
              <a:gs pos="99000">
                <a:schemeClr val="accent4">
                  <a:alpha val="0"/>
                </a:schemeClr>
              </a:gs>
              <a:gs pos="35000">
                <a:schemeClr val="accent4">
                  <a:alpha val="44966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9698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3135185-9781-69ED-14AE-F22369B469E1}"/>
              </a:ext>
            </a:extLst>
          </p:cNvPr>
          <p:cNvSpPr txBox="1"/>
          <p:nvPr userDrawn="1"/>
        </p:nvSpPr>
        <p:spPr>
          <a:xfrm>
            <a:off x="778933" y="-1049867"/>
            <a:ext cx="1847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l">
              <a:buNone/>
            </a:pPr>
            <a:endParaRPr lang="en-US" b="0" i="0">
              <a:latin typeface="Inter" panose="02000503000000020004" pitchFamily="2" charset="0"/>
            </a:endParaRP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198A98B0-901A-AAA9-D837-ECC8EF396D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37814" y="5772790"/>
            <a:ext cx="3716371" cy="443346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050" b="0" i="0" cap="none" baseline="0">
                <a:solidFill>
                  <a:schemeClr val="accent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 err="1"/>
              <a:t>Quotee</a:t>
            </a:r>
            <a:r>
              <a:rPr lang="en-GB"/>
              <a:t> Name Here</a:t>
            </a:r>
          </a:p>
        </p:txBody>
      </p:sp>
      <p:sp>
        <p:nvSpPr>
          <p:cNvPr id="6" name="Title Placeholder 20">
            <a:extLst>
              <a:ext uri="{FF2B5EF4-FFF2-40B4-BE49-F238E27FC236}">
                <a16:creationId xmlns:a16="http://schemas.microsoft.com/office/drawing/2014/main" id="{CB47CD79-253D-C15A-1337-659BE33B9F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1" y="1069099"/>
            <a:ext cx="11658598" cy="4360152"/>
          </a:xfrm>
          <a:prstGeom prst="rect">
            <a:avLst/>
          </a:prstGeom>
        </p:spPr>
        <p:txBody>
          <a:bodyPr vert="horz" lIns="540000" tIns="0" rIns="540000" bIns="0" rtlCol="0" anchor="ctr" anchorCtr="0">
            <a:noAutofit/>
          </a:bodyPr>
          <a:lstStyle>
            <a:lvl1pPr algn="ctr">
              <a:defRPr sz="14400"/>
            </a:lvl1pPr>
          </a:lstStyle>
          <a:p>
            <a:r>
              <a:rPr lang="en-GB"/>
              <a:t>Click to insert quote - Can be sized up</a:t>
            </a:r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F1473330-594F-B3F9-902A-897877E1C77D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6032187" y="772911"/>
            <a:ext cx="127626" cy="720000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+mn-lt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948698F7-0A6C-3B90-5A38-345A561F5B77}"/>
              </a:ext>
            </a:extLst>
          </p:cNvPr>
          <p:cNvSpPr>
            <a:spLocks noChangeAspect="1"/>
          </p:cNvSpPr>
          <p:nvPr userDrawn="1"/>
        </p:nvSpPr>
        <p:spPr>
          <a:xfrm rot="16200000">
            <a:off x="6032187" y="5005438"/>
            <a:ext cx="127626" cy="720000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+mn-lt"/>
            </a:endParaRP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B9593762-9703-00B7-8AD9-1AE12CDCC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77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ontent">
    <p:bg>
      <p:bgPr>
        <a:gradFill>
          <a:gsLst>
            <a:gs pos="2000">
              <a:schemeClr val="accent1"/>
            </a:gs>
            <a:gs pos="99000">
              <a:schemeClr val="accent4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3135185-9781-69ED-14AE-F22369B469E1}"/>
              </a:ext>
            </a:extLst>
          </p:cNvPr>
          <p:cNvSpPr txBox="1"/>
          <p:nvPr userDrawn="1"/>
        </p:nvSpPr>
        <p:spPr>
          <a:xfrm>
            <a:off x="778933" y="-1049867"/>
            <a:ext cx="1847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l">
              <a:buNone/>
            </a:pPr>
            <a:endParaRPr lang="en-US" b="0" i="0">
              <a:latin typeface="Inter" panose="02000503000000020004" pitchFamily="2" charset="0"/>
            </a:endParaRP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198A98B0-901A-AAA9-D837-ECC8EF396D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37814" y="5772790"/>
            <a:ext cx="3716371" cy="443346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050" b="0" i="0" cap="none" baseline="0">
                <a:solidFill>
                  <a:schemeClr val="bg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 err="1"/>
              <a:t>Quotee</a:t>
            </a:r>
            <a:r>
              <a:rPr lang="en-GB"/>
              <a:t> Name Here</a:t>
            </a:r>
          </a:p>
        </p:txBody>
      </p:sp>
      <p:sp>
        <p:nvSpPr>
          <p:cNvPr id="6" name="Title Placeholder 20">
            <a:extLst>
              <a:ext uri="{FF2B5EF4-FFF2-40B4-BE49-F238E27FC236}">
                <a16:creationId xmlns:a16="http://schemas.microsoft.com/office/drawing/2014/main" id="{CB47CD79-253D-C15A-1337-659BE33B9F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1" y="1069099"/>
            <a:ext cx="11658598" cy="4360152"/>
          </a:xfrm>
          <a:prstGeom prst="rect">
            <a:avLst/>
          </a:prstGeom>
        </p:spPr>
        <p:txBody>
          <a:bodyPr vert="horz" lIns="540000" tIns="0" rIns="540000" bIns="0" rtlCol="0" anchor="ctr" anchorCtr="0">
            <a:noAutofit/>
          </a:bodyPr>
          <a:lstStyle>
            <a:lvl1pPr algn="ctr">
              <a:defRPr sz="14400"/>
            </a:lvl1pPr>
          </a:lstStyle>
          <a:p>
            <a:r>
              <a:rPr lang="en-GB"/>
              <a:t>Click to insert quote - Can be sized up</a:t>
            </a:r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F1473330-594F-B3F9-902A-897877E1C77D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6032187" y="772911"/>
            <a:ext cx="127626" cy="720000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+mn-lt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948698F7-0A6C-3B90-5A38-345A561F5B77}"/>
              </a:ext>
            </a:extLst>
          </p:cNvPr>
          <p:cNvSpPr>
            <a:spLocks noChangeAspect="1"/>
          </p:cNvSpPr>
          <p:nvPr userDrawn="1"/>
        </p:nvSpPr>
        <p:spPr>
          <a:xfrm rot="16200000">
            <a:off x="6032187" y="5005438"/>
            <a:ext cx="127626" cy="720000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+mn-lt"/>
            </a:endParaRP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B9593762-9703-00B7-8AD9-1AE12CDCC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20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C6AA5-BFE4-BDD3-9888-25D8C4C68E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09687" y="3036028"/>
            <a:ext cx="6016146" cy="785944"/>
          </a:xfrm>
        </p:spPr>
        <p:txBody>
          <a:bodyPr>
            <a:noAutofit/>
          </a:bodyPr>
          <a:lstStyle>
            <a:lvl1pPr>
              <a:defRPr sz="12000"/>
            </a:lvl1pPr>
          </a:lstStyle>
          <a:p>
            <a:r>
              <a:rPr lang="en-US"/>
              <a:t>Callout Header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E857407-E88A-0FD5-6086-C71CBEC6F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8DD5ECAE-B3BE-BCC6-6EFC-EF38976101EB}"/>
              </a:ext>
            </a:extLst>
          </p:cNvPr>
          <p:cNvSpPr>
            <a:spLocks noChangeAspect="1"/>
          </p:cNvSpPr>
          <p:nvPr userDrawn="1"/>
        </p:nvSpPr>
        <p:spPr>
          <a:xfrm>
            <a:off x="438537" y="2650692"/>
            <a:ext cx="313928" cy="1568230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26">
            <a:extLst>
              <a:ext uri="{FF2B5EF4-FFF2-40B4-BE49-F238E27FC236}">
                <a16:creationId xmlns:a16="http://schemas.microsoft.com/office/drawing/2014/main" id="{BFFB2F95-4C08-714C-413E-B146A1D12B7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883054" y="3036028"/>
            <a:ext cx="3128963" cy="1495817"/>
          </a:xfrm>
        </p:spPr>
        <p:txBody>
          <a:bodyPr lIns="0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95654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bg>
      <p:bgPr>
        <a:gradFill>
          <a:gsLst>
            <a:gs pos="2000">
              <a:schemeClr val="accent1"/>
            </a:gs>
            <a:gs pos="99000">
              <a:schemeClr val="accent4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C6AA5-BFE4-BDD3-9888-25D8C4C68E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09687" y="3036028"/>
            <a:ext cx="6016146" cy="785944"/>
          </a:xfrm>
        </p:spPr>
        <p:txBody>
          <a:bodyPr>
            <a:noAutofit/>
          </a:bodyPr>
          <a:lstStyle>
            <a:lvl1pPr>
              <a:defRPr sz="12000"/>
            </a:lvl1pPr>
          </a:lstStyle>
          <a:p>
            <a:r>
              <a:rPr lang="en-US"/>
              <a:t>Callout Header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E857407-E88A-0FD5-6086-C71CBEC6F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8DD5ECAE-B3BE-BCC6-6EFC-EF38976101EB}"/>
              </a:ext>
            </a:extLst>
          </p:cNvPr>
          <p:cNvSpPr>
            <a:spLocks noChangeAspect="1"/>
          </p:cNvSpPr>
          <p:nvPr userDrawn="1"/>
        </p:nvSpPr>
        <p:spPr>
          <a:xfrm>
            <a:off x="438537" y="2650692"/>
            <a:ext cx="313928" cy="1568230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26">
            <a:extLst>
              <a:ext uri="{FF2B5EF4-FFF2-40B4-BE49-F238E27FC236}">
                <a16:creationId xmlns:a16="http://schemas.microsoft.com/office/drawing/2014/main" id="{BFFB2F95-4C08-714C-413E-B146A1D12B7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883054" y="3036028"/>
            <a:ext cx="3128963" cy="1495817"/>
          </a:xfrm>
        </p:spPr>
        <p:txBody>
          <a:bodyPr lIns="0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708531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Line">
            <a:extLst>
              <a:ext uri="{FF2B5EF4-FFF2-40B4-BE49-F238E27FC236}">
                <a16:creationId xmlns:a16="http://schemas.microsoft.com/office/drawing/2014/main" id="{F109298C-E86A-B060-36CD-AB70D68752E9}"/>
              </a:ext>
            </a:extLst>
          </p:cNvPr>
          <p:cNvSpPr/>
          <p:nvPr userDrawn="1"/>
        </p:nvSpPr>
        <p:spPr>
          <a:xfrm flipV="1">
            <a:off x="-2" y="1201447"/>
            <a:ext cx="12192001" cy="0"/>
          </a:xfrm>
          <a:prstGeom prst="line">
            <a:avLst/>
          </a:prstGeom>
          <a:ln w="1270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5080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9B4DDB4-CFDD-BDD4-736D-E856DE2EB1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92827"/>
            <a:ext cx="9359910" cy="785944"/>
          </a:xfrm>
        </p:spPr>
        <p:txBody>
          <a:bodyPr lIns="0">
            <a:noAutofit/>
          </a:bodyPr>
          <a:lstStyle>
            <a:lvl1pPr>
              <a:defRPr sz="3600"/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78D7F8D3-3AD6-9C0C-81A1-D6C95DEB5A75}"/>
              </a:ext>
            </a:extLst>
          </p:cNvPr>
          <p:cNvSpPr/>
          <p:nvPr userDrawn="1"/>
        </p:nvSpPr>
        <p:spPr>
          <a:xfrm>
            <a:off x="10611013" y="1153897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4D56B399-AA08-EC82-A069-2E2A3759412E}"/>
              </a:ext>
            </a:extLst>
          </p:cNvPr>
          <p:cNvSpPr/>
          <p:nvPr userDrawn="1"/>
        </p:nvSpPr>
        <p:spPr>
          <a:xfrm>
            <a:off x="8655873" y="1153897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248C3E8A-CB35-E80D-D06A-46F94215E531}"/>
              </a:ext>
            </a:extLst>
          </p:cNvPr>
          <p:cNvSpPr/>
          <p:nvPr userDrawn="1"/>
        </p:nvSpPr>
        <p:spPr>
          <a:xfrm>
            <a:off x="4745591" y="1153897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F9C42DB4-5033-4EF8-0D03-A43B3630A11B}"/>
              </a:ext>
            </a:extLst>
          </p:cNvPr>
          <p:cNvSpPr/>
          <p:nvPr userDrawn="1"/>
        </p:nvSpPr>
        <p:spPr>
          <a:xfrm>
            <a:off x="2790450" y="1153897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35638ED3-4832-8EC5-37D7-912FEDBA257B}"/>
              </a:ext>
            </a:extLst>
          </p:cNvPr>
          <p:cNvSpPr/>
          <p:nvPr userDrawn="1"/>
        </p:nvSpPr>
        <p:spPr>
          <a:xfrm>
            <a:off x="835309" y="1153897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50AF3E32-A791-5CF6-259A-54463EA7CBEB}"/>
              </a:ext>
            </a:extLst>
          </p:cNvPr>
          <p:cNvSpPr/>
          <p:nvPr userDrawn="1"/>
        </p:nvSpPr>
        <p:spPr>
          <a:xfrm>
            <a:off x="6700732" y="1153897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18C2132D-2134-5A33-0A3D-3EC5BF73743D}"/>
              </a:ext>
            </a:extLst>
          </p:cNvPr>
          <p:cNvSpPr/>
          <p:nvPr userDrawn="1"/>
        </p:nvSpPr>
        <p:spPr>
          <a:xfrm flipV="1">
            <a:off x="-1" y="3853781"/>
            <a:ext cx="12192001" cy="0"/>
          </a:xfrm>
          <a:prstGeom prst="line">
            <a:avLst/>
          </a:prstGeom>
          <a:ln w="1270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5080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AB87A105-7824-667D-6E69-DD319A5E660A}"/>
              </a:ext>
            </a:extLst>
          </p:cNvPr>
          <p:cNvSpPr/>
          <p:nvPr userDrawn="1"/>
        </p:nvSpPr>
        <p:spPr>
          <a:xfrm>
            <a:off x="10611013" y="3803021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184FFE4A-635A-833B-55C9-881CF5A0AC25}"/>
              </a:ext>
            </a:extLst>
          </p:cNvPr>
          <p:cNvSpPr/>
          <p:nvPr userDrawn="1"/>
        </p:nvSpPr>
        <p:spPr>
          <a:xfrm>
            <a:off x="8655873" y="3803021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33F684BF-2E37-05D4-E88F-3B2A34447411}"/>
              </a:ext>
            </a:extLst>
          </p:cNvPr>
          <p:cNvSpPr/>
          <p:nvPr userDrawn="1"/>
        </p:nvSpPr>
        <p:spPr>
          <a:xfrm>
            <a:off x="4745591" y="3803021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ABC0A596-F315-0DDA-3971-6441F72D7EDC}"/>
              </a:ext>
            </a:extLst>
          </p:cNvPr>
          <p:cNvSpPr/>
          <p:nvPr userDrawn="1"/>
        </p:nvSpPr>
        <p:spPr>
          <a:xfrm>
            <a:off x="2790450" y="3803021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223C8AE0-8D9B-F5C7-9366-454792005349}"/>
              </a:ext>
            </a:extLst>
          </p:cNvPr>
          <p:cNvSpPr/>
          <p:nvPr userDrawn="1"/>
        </p:nvSpPr>
        <p:spPr>
          <a:xfrm>
            <a:off x="835309" y="3803041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6EB04ACF-B2BA-9618-99F1-4ED7D3731270}"/>
              </a:ext>
            </a:extLst>
          </p:cNvPr>
          <p:cNvSpPr/>
          <p:nvPr userDrawn="1"/>
        </p:nvSpPr>
        <p:spPr>
          <a:xfrm>
            <a:off x="6700732" y="3803041"/>
            <a:ext cx="95101" cy="95101"/>
          </a:xfrm>
          <a:prstGeom prst="ellipse">
            <a:avLst/>
          </a:prstGeom>
          <a:solidFill>
            <a:schemeClr val="accent1"/>
          </a:solidFill>
          <a:ln w="12700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18" name="Text Placeholder 53">
            <a:extLst>
              <a:ext uri="{FF2B5EF4-FFF2-40B4-BE49-F238E27FC236}">
                <a16:creationId xmlns:a16="http://schemas.microsoft.com/office/drawing/2014/main" id="{BCF1C895-A75C-5082-9C6F-D24C98D18F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9409" y="1358676"/>
            <a:ext cx="1071563" cy="438273"/>
          </a:xfrm>
        </p:spPr>
        <p:txBody>
          <a:bodyPr lIns="0">
            <a:noAutofit/>
          </a:bodyPr>
          <a:lstStyle>
            <a:lvl1pPr marL="0" indent="0" algn="l">
              <a:buNone/>
              <a:defRPr lang="en-US" sz="2800" b="0" kern="1200" cap="none" spc="0" dirty="0">
                <a:solidFill>
                  <a:srgbClr val="202123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Jan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6AA9C6EB-8B3D-0A97-7448-603A40BC5F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9409" y="2006434"/>
            <a:ext cx="1549400" cy="1568615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20" name="Text Placeholder 53">
            <a:extLst>
              <a:ext uri="{FF2B5EF4-FFF2-40B4-BE49-F238E27FC236}">
                <a16:creationId xmlns:a16="http://schemas.microsoft.com/office/drawing/2014/main" id="{D7409074-D889-C714-8C80-271A187D1C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86768" y="1358677"/>
            <a:ext cx="1071563" cy="438273"/>
          </a:xfrm>
        </p:spPr>
        <p:txBody>
          <a:bodyPr lIns="0">
            <a:normAutofit/>
          </a:bodyPr>
          <a:lstStyle>
            <a:lvl1pPr marL="0" indent="0" algn="l">
              <a:buNone/>
              <a:defRPr lang="en-US" sz="3200" b="0" kern="1200" cap="none" spc="0" dirty="0">
                <a:solidFill>
                  <a:srgbClr val="202123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Feb</a:t>
            </a:r>
          </a:p>
          <a:p>
            <a:pPr lvl="0"/>
            <a:endParaRPr lang="en-US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57A16407-7576-43BA-6F10-589A3384D65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386768" y="2011306"/>
            <a:ext cx="1549400" cy="1577896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22" name="Text Placeholder 53">
            <a:extLst>
              <a:ext uri="{FF2B5EF4-FFF2-40B4-BE49-F238E27FC236}">
                <a16:creationId xmlns:a16="http://schemas.microsoft.com/office/drawing/2014/main" id="{8F620D4E-3449-ABDD-20A9-D90C8BCE46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44127" y="1349641"/>
            <a:ext cx="1071563" cy="438273"/>
          </a:xfrm>
        </p:spPr>
        <p:txBody>
          <a:bodyPr lIns="0">
            <a:normAutofit/>
          </a:bodyPr>
          <a:lstStyle>
            <a:lvl1pPr marL="0" indent="0" algn="l">
              <a:buNone/>
              <a:defRPr lang="en-US" sz="3200" b="0" kern="1200" cap="none" spc="0" dirty="0">
                <a:solidFill>
                  <a:srgbClr val="202123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Mar</a:t>
            </a:r>
          </a:p>
          <a:p>
            <a:pPr lvl="0"/>
            <a:endParaRPr lang="en-US"/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9E0661A8-9AD0-B70F-6C37-F20D8759195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4127" y="2002270"/>
            <a:ext cx="1549400" cy="1577896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24" name="Text Placeholder 53">
            <a:extLst>
              <a:ext uri="{FF2B5EF4-FFF2-40B4-BE49-F238E27FC236}">
                <a16:creationId xmlns:a16="http://schemas.microsoft.com/office/drawing/2014/main" id="{56CA032C-3FE7-D630-AA04-AB8AD103A21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01486" y="1360902"/>
            <a:ext cx="1071563" cy="438273"/>
          </a:xfrm>
        </p:spPr>
        <p:txBody>
          <a:bodyPr lIns="0">
            <a:normAutofit/>
          </a:bodyPr>
          <a:lstStyle>
            <a:lvl1pPr marL="0" indent="0" algn="l">
              <a:buNone/>
              <a:defRPr lang="en-US" sz="3200" b="0" kern="1200" cap="none" spc="0" dirty="0">
                <a:solidFill>
                  <a:srgbClr val="202123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Apr</a:t>
            </a:r>
          </a:p>
          <a:p>
            <a:pPr lvl="0"/>
            <a:endParaRPr lang="en-US"/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8260D867-EE7A-5985-44BC-640B6388ADD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01486" y="2013531"/>
            <a:ext cx="1549400" cy="1577896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26" name="Text Placeholder 53">
            <a:extLst>
              <a:ext uri="{FF2B5EF4-FFF2-40B4-BE49-F238E27FC236}">
                <a16:creationId xmlns:a16="http://schemas.microsoft.com/office/drawing/2014/main" id="{55664BDA-8ECD-E6D3-FDD9-EC9D6DBF51F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258845" y="1342265"/>
            <a:ext cx="1071563" cy="438273"/>
          </a:xfrm>
        </p:spPr>
        <p:txBody>
          <a:bodyPr lIns="0">
            <a:normAutofit/>
          </a:bodyPr>
          <a:lstStyle>
            <a:lvl1pPr marL="0" indent="0" algn="l">
              <a:buNone/>
              <a:defRPr lang="en-US" sz="3200" b="0" kern="1200" cap="none" spc="0" dirty="0">
                <a:solidFill>
                  <a:srgbClr val="202123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May</a:t>
            </a:r>
          </a:p>
          <a:p>
            <a:pPr lvl="0"/>
            <a:endParaRPr lang="en-US"/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DB68C06B-EB75-344D-B406-93B58B15D82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58845" y="1994894"/>
            <a:ext cx="1549400" cy="1577896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28" name="Text Placeholder 53">
            <a:extLst>
              <a:ext uri="{FF2B5EF4-FFF2-40B4-BE49-F238E27FC236}">
                <a16:creationId xmlns:a16="http://schemas.microsoft.com/office/drawing/2014/main" id="{F371884F-A569-E9E2-7A4C-F6A0DB012DC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216204" y="1347258"/>
            <a:ext cx="1071563" cy="438273"/>
          </a:xfrm>
        </p:spPr>
        <p:txBody>
          <a:bodyPr lIns="0">
            <a:noAutofit/>
          </a:bodyPr>
          <a:lstStyle>
            <a:lvl1pPr marL="0" indent="0" algn="l">
              <a:buNone/>
              <a:defRPr lang="en-US" sz="2800" b="0" kern="1200" cap="none" spc="0" dirty="0">
                <a:solidFill>
                  <a:srgbClr val="202123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Jun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C8E7C484-A6BE-D84A-16A5-742834F526C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0216204" y="1999887"/>
            <a:ext cx="1549400" cy="1577896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30" name="Text Placeholder 53">
            <a:extLst>
              <a:ext uri="{FF2B5EF4-FFF2-40B4-BE49-F238E27FC236}">
                <a16:creationId xmlns:a16="http://schemas.microsoft.com/office/drawing/2014/main" id="{699C35C5-7872-754B-2106-3309F3ED25A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9409" y="4031117"/>
            <a:ext cx="1071563" cy="438273"/>
          </a:xfrm>
        </p:spPr>
        <p:txBody>
          <a:bodyPr lIns="0">
            <a:normAutofit/>
          </a:bodyPr>
          <a:lstStyle>
            <a:lvl1pPr marL="0" indent="0" algn="l">
              <a:buNone/>
              <a:defRPr lang="en-US" sz="2800" b="0" kern="1200" cap="none" spc="0" dirty="0">
                <a:solidFill>
                  <a:srgbClr val="202123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Jul	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3BD8BBF2-C29D-7F9D-E98E-25BBFDD99EA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29409" y="4645075"/>
            <a:ext cx="1549400" cy="1427555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32" name="Text Placeholder 53">
            <a:extLst>
              <a:ext uri="{FF2B5EF4-FFF2-40B4-BE49-F238E27FC236}">
                <a16:creationId xmlns:a16="http://schemas.microsoft.com/office/drawing/2014/main" id="{C3A83B4A-8E6F-C456-9E27-94B18BE108D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381038" y="4031117"/>
            <a:ext cx="1071563" cy="438273"/>
          </a:xfrm>
        </p:spPr>
        <p:txBody>
          <a:bodyPr lIns="0">
            <a:normAutofit/>
          </a:bodyPr>
          <a:lstStyle>
            <a:lvl1pPr marL="0" indent="0" algn="l">
              <a:buNone/>
              <a:defRPr lang="en-US" sz="3200" b="0" kern="1200" cap="none" spc="0" dirty="0">
                <a:solidFill>
                  <a:srgbClr val="202123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Aug</a:t>
            </a:r>
          </a:p>
          <a:p>
            <a:pPr lvl="0"/>
            <a:endParaRPr lang="en-US"/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45F7E622-C978-1471-7759-CAE1888E8AC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381038" y="4646725"/>
            <a:ext cx="1549400" cy="1436001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34" name="Text Placeholder 53">
            <a:extLst>
              <a:ext uri="{FF2B5EF4-FFF2-40B4-BE49-F238E27FC236}">
                <a16:creationId xmlns:a16="http://schemas.microsoft.com/office/drawing/2014/main" id="{CA714C3F-65B9-5145-BFC7-C2D480452DE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332667" y="4031117"/>
            <a:ext cx="1071563" cy="438273"/>
          </a:xfrm>
        </p:spPr>
        <p:txBody>
          <a:bodyPr lIns="0">
            <a:normAutofit/>
          </a:bodyPr>
          <a:lstStyle>
            <a:lvl1pPr marL="0" indent="0" algn="l">
              <a:buNone/>
              <a:defRPr lang="en-US" sz="3200" b="0" kern="1200" cap="none" spc="0" dirty="0">
                <a:solidFill>
                  <a:srgbClr val="202123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Sep</a:t>
            </a:r>
          </a:p>
          <a:p>
            <a:pPr lvl="0"/>
            <a:endParaRPr lang="en-US"/>
          </a:p>
        </p:txBody>
      </p:sp>
      <p:sp>
        <p:nvSpPr>
          <p:cNvPr id="35" name="Text Placeholder 5">
            <a:extLst>
              <a:ext uri="{FF2B5EF4-FFF2-40B4-BE49-F238E27FC236}">
                <a16:creationId xmlns:a16="http://schemas.microsoft.com/office/drawing/2014/main" id="{09787C45-757B-0F8D-CF57-C56617AFDC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332667" y="4646725"/>
            <a:ext cx="1549400" cy="1436001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36" name="Text Placeholder 53">
            <a:extLst>
              <a:ext uri="{FF2B5EF4-FFF2-40B4-BE49-F238E27FC236}">
                <a16:creationId xmlns:a16="http://schemas.microsoft.com/office/drawing/2014/main" id="{BB23E41C-C713-E432-72FF-016A5FE5F12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84296" y="4031117"/>
            <a:ext cx="1071563" cy="438273"/>
          </a:xfrm>
        </p:spPr>
        <p:txBody>
          <a:bodyPr lIns="0">
            <a:normAutofit/>
          </a:bodyPr>
          <a:lstStyle>
            <a:lvl1pPr marL="0" indent="0" algn="l">
              <a:buNone/>
              <a:defRPr lang="en-US" sz="3200" b="0" kern="1200" cap="none" spc="0" dirty="0">
                <a:solidFill>
                  <a:srgbClr val="202123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Oct</a:t>
            </a:r>
          </a:p>
          <a:p>
            <a:pPr lvl="0"/>
            <a:endParaRPr lang="en-US"/>
          </a:p>
        </p:txBody>
      </p:sp>
      <p:sp>
        <p:nvSpPr>
          <p:cNvPr id="37" name="Text Placeholder 5">
            <a:extLst>
              <a:ext uri="{FF2B5EF4-FFF2-40B4-BE49-F238E27FC236}">
                <a16:creationId xmlns:a16="http://schemas.microsoft.com/office/drawing/2014/main" id="{5EA55450-C6DC-C70F-965B-45171C62EA9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84296" y="4646725"/>
            <a:ext cx="1549400" cy="1436001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38" name="Text Placeholder 53">
            <a:extLst>
              <a:ext uri="{FF2B5EF4-FFF2-40B4-BE49-F238E27FC236}">
                <a16:creationId xmlns:a16="http://schemas.microsoft.com/office/drawing/2014/main" id="{DADD56D7-63B0-EB5A-1EAB-674B00B3C3B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235925" y="4031117"/>
            <a:ext cx="1071563" cy="438273"/>
          </a:xfrm>
        </p:spPr>
        <p:txBody>
          <a:bodyPr lIns="0">
            <a:normAutofit/>
          </a:bodyPr>
          <a:lstStyle>
            <a:lvl1pPr marL="0" indent="0" algn="l">
              <a:buNone/>
              <a:defRPr lang="en-US" sz="3200" b="0" kern="1200" cap="none" spc="0" dirty="0">
                <a:solidFill>
                  <a:srgbClr val="202123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Nov</a:t>
            </a:r>
          </a:p>
          <a:p>
            <a:pPr lvl="0"/>
            <a:endParaRPr lang="en-US"/>
          </a:p>
        </p:txBody>
      </p:sp>
      <p:sp>
        <p:nvSpPr>
          <p:cNvPr id="39" name="Text Placeholder 5">
            <a:extLst>
              <a:ext uri="{FF2B5EF4-FFF2-40B4-BE49-F238E27FC236}">
                <a16:creationId xmlns:a16="http://schemas.microsoft.com/office/drawing/2014/main" id="{10AA7DCE-10B5-D3B8-1EFC-C87D879687C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35925" y="4646725"/>
            <a:ext cx="1549400" cy="1436001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40" name="Text Placeholder 53">
            <a:extLst>
              <a:ext uri="{FF2B5EF4-FFF2-40B4-BE49-F238E27FC236}">
                <a16:creationId xmlns:a16="http://schemas.microsoft.com/office/drawing/2014/main" id="{90444E9C-A832-34B4-8B1C-DC95A495572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0187552" y="4031117"/>
            <a:ext cx="1071563" cy="438273"/>
          </a:xfrm>
        </p:spPr>
        <p:txBody>
          <a:bodyPr lIns="0">
            <a:noAutofit/>
          </a:bodyPr>
          <a:lstStyle>
            <a:lvl1pPr marL="0" indent="0" algn="l">
              <a:buNone/>
              <a:defRPr lang="en-US" sz="2800" b="0" kern="1200" cap="none" spc="0" dirty="0">
                <a:solidFill>
                  <a:srgbClr val="202123"/>
                </a:solidFill>
                <a:latin typeface="+mj-lt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n-US"/>
              <a:t>Dec</a:t>
            </a:r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2CC68E19-9FB5-28A1-1CD0-F665F3CF9186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10187552" y="4646725"/>
            <a:ext cx="1549400" cy="1436001"/>
          </a:xfrm>
        </p:spPr>
        <p:txBody>
          <a:bodyPr lIns="0">
            <a:normAutofit/>
          </a:bodyPr>
          <a:lstStyle>
            <a:lvl1pPr marL="0" indent="0">
              <a:buNone/>
              <a:defRPr lang="en-US" sz="1200" kern="1200" baseline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43" name="Slide Number Placeholder 4">
            <a:extLst>
              <a:ext uri="{FF2B5EF4-FFF2-40B4-BE49-F238E27FC236}">
                <a16:creationId xmlns:a16="http://schemas.microsoft.com/office/drawing/2014/main" id="{8557BA01-808C-CA88-9F5E-B3E20BECE3AF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11032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E44803F-8812-FA4B-2C67-CF5F4C65C118}"/>
              </a:ext>
            </a:extLst>
          </p:cNvPr>
          <p:cNvCxnSpPr/>
          <p:nvPr userDrawn="1"/>
        </p:nvCxnSpPr>
        <p:spPr>
          <a:xfrm>
            <a:off x="-13257" y="3560128"/>
            <a:ext cx="12192000" cy="0"/>
          </a:xfrm>
          <a:prstGeom prst="line">
            <a:avLst/>
          </a:prstGeom>
          <a:ln w="1270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0F3C79F9-FEAD-DADD-2AC6-29EAE70740FC}"/>
              </a:ext>
            </a:extLst>
          </p:cNvPr>
          <p:cNvSpPr/>
          <p:nvPr userDrawn="1"/>
        </p:nvSpPr>
        <p:spPr>
          <a:xfrm>
            <a:off x="4307352" y="3506026"/>
            <a:ext cx="111922" cy="111922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DD5F1B3-7FE0-2687-AEF0-D930D7E92319}"/>
              </a:ext>
            </a:extLst>
          </p:cNvPr>
          <p:cNvSpPr/>
          <p:nvPr userDrawn="1"/>
        </p:nvSpPr>
        <p:spPr>
          <a:xfrm>
            <a:off x="2604428" y="3506026"/>
            <a:ext cx="111922" cy="111922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73FD49B-C8AB-CBEA-37F5-4EFECFA258B5}"/>
              </a:ext>
            </a:extLst>
          </p:cNvPr>
          <p:cNvSpPr/>
          <p:nvPr userDrawn="1"/>
        </p:nvSpPr>
        <p:spPr>
          <a:xfrm>
            <a:off x="901504" y="3506026"/>
            <a:ext cx="111922" cy="111922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D302315-FB5E-210D-1B2E-D6FBEB9F9A33}"/>
              </a:ext>
            </a:extLst>
          </p:cNvPr>
          <p:cNvSpPr/>
          <p:nvPr userDrawn="1"/>
        </p:nvSpPr>
        <p:spPr>
          <a:xfrm>
            <a:off x="9416124" y="3504167"/>
            <a:ext cx="111922" cy="111922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FFA991A-CB55-1B4D-58EF-6308AE305FEB}"/>
              </a:ext>
            </a:extLst>
          </p:cNvPr>
          <p:cNvSpPr/>
          <p:nvPr userDrawn="1"/>
        </p:nvSpPr>
        <p:spPr>
          <a:xfrm>
            <a:off x="7713200" y="3506026"/>
            <a:ext cx="111922" cy="111922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A86DB12-D5C2-0A70-1F85-4905260664D2}"/>
              </a:ext>
            </a:extLst>
          </p:cNvPr>
          <p:cNvSpPr/>
          <p:nvPr userDrawn="1"/>
        </p:nvSpPr>
        <p:spPr>
          <a:xfrm>
            <a:off x="6010276" y="3506026"/>
            <a:ext cx="111922" cy="111922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CC3C7FB-D6ED-0A72-0BB1-8BA1DBDF0F39}"/>
              </a:ext>
            </a:extLst>
          </p:cNvPr>
          <p:cNvCxnSpPr>
            <a:cxnSpLocks/>
          </p:cNvCxnSpPr>
          <p:nvPr userDrawn="1"/>
        </p:nvCxnSpPr>
        <p:spPr>
          <a:xfrm>
            <a:off x="951762" y="3601557"/>
            <a:ext cx="0" cy="241394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ED6E5E1-9778-4442-CBE4-B99AB225EC55}"/>
              </a:ext>
            </a:extLst>
          </p:cNvPr>
          <p:cNvCxnSpPr>
            <a:cxnSpLocks/>
          </p:cNvCxnSpPr>
          <p:nvPr userDrawn="1"/>
        </p:nvCxnSpPr>
        <p:spPr>
          <a:xfrm>
            <a:off x="2656995" y="3261747"/>
            <a:ext cx="0" cy="241394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9BE5BB8-77E4-0418-6CE6-50C701ABE9E8}"/>
              </a:ext>
            </a:extLst>
          </p:cNvPr>
          <p:cNvCxnSpPr>
            <a:cxnSpLocks/>
          </p:cNvCxnSpPr>
          <p:nvPr userDrawn="1"/>
        </p:nvCxnSpPr>
        <p:spPr>
          <a:xfrm>
            <a:off x="4362226" y="3601557"/>
            <a:ext cx="0" cy="241394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660122D-8532-9B9C-C1AA-5C00543A8705}"/>
              </a:ext>
            </a:extLst>
          </p:cNvPr>
          <p:cNvCxnSpPr>
            <a:cxnSpLocks/>
          </p:cNvCxnSpPr>
          <p:nvPr userDrawn="1"/>
        </p:nvCxnSpPr>
        <p:spPr>
          <a:xfrm>
            <a:off x="6067459" y="3261747"/>
            <a:ext cx="0" cy="241394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A9213F6-10EF-D756-167F-E350E7D4FD06}"/>
              </a:ext>
            </a:extLst>
          </p:cNvPr>
          <p:cNvCxnSpPr>
            <a:cxnSpLocks/>
          </p:cNvCxnSpPr>
          <p:nvPr userDrawn="1"/>
        </p:nvCxnSpPr>
        <p:spPr>
          <a:xfrm>
            <a:off x="7771951" y="3601557"/>
            <a:ext cx="0" cy="241394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B2F51A3-4EEA-DEFC-0AFE-EB0A61DC0FF8}"/>
              </a:ext>
            </a:extLst>
          </p:cNvPr>
          <p:cNvCxnSpPr>
            <a:cxnSpLocks/>
          </p:cNvCxnSpPr>
          <p:nvPr userDrawn="1"/>
        </p:nvCxnSpPr>
        <p:spPr>
          <a:xfrm>
            <a:off x="9471047" y="3261747"/>
            <a:ext cx="0" cy="241394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38">
            <a:extLst>
              <a:ext uri="{FF2B5EF4-FFF2-40B4-BE49-F238E27FC236}">
                <a16:creationId xmlns:a16="http://schemas.microsoft.com/office/drawing/2014/main" id="{29B047A9-D38B-9A33-E705-A5B261DD9B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5322" y="4443367"/>
            <a:ext cx="2055572" cy="965200"/>
          </a:xfrm>
        </p:spPr>
        <p:txBody>
          <a:bodyPr lIns="0">
            <a:normAutofit/>
          </a:bodyPr>
          <a:lstStyle>
            <a:lvl1pPr marL="0" indent="0">
              <a:buNone/>
              <a:defRPr kumimoji="0" lang="en-US" sz="1200" b="0" i="0" u="none" strike="noStrike" kern="0" cap="none" spc="80" normalizeH="0" baseline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+mn-lt"/>
                <a:ea typeface="Inter" panose="02000503000000020004" pitchFamily="2" charset="0"/>
                <a:cs typeface="Futura Std Medium"/>
              </a:defRPr>
            </a:lvl1pPr>
          </a:lstStyle>
          <a:p>
            <a:pPr lvl="0"/>
            <a:endParaRPr lang="en-US"/>
          </a:p>
        </p:txBody>
      </p:sp>
      <p:sp>
        <p:nvSpPr>
          <p:cNvPr id="17" name="Text Placeholder 38">
            <a:extLst>
              <a:ext uri="{FF2B5EF4-FFF2-40B4-BE49-F238E27FC236}">
                <a16:creationId xmlns:a16="http://schemas.microsoft.com/office/drawing/2014/main" id="{58AAE123-622B-059E-31EE-94E2A9BC29E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656995" y="2222686"/>
            <a:ext cx="2055572" cy="965200"/>
          </a:xfrm>
        </p:spPr>
        <p:txBody>
          <a:bodyPr lIns="0">
            <a:normAutofit/>
          </a:bodyPr>
          <a:lstStyle>
            <a:lvl1pPr marL="0" indent="0">
              <a:buNone/>
              <a:defRPr kumimoji="0" lang="en-US" sz="1200" b="0" i="0" u="none" strike="noStrike" kern="0" cap="none" spc="80" normalizeH="0" baseline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+mn-lt"/>
                <a:ea typeface="Inter" panose="02000503000000020004" pitchFamily="2" charset="0"/>
                <a:cs typeface="Futura Std Medium"/>
              </a:defRPr>
            </a:lvl1pPr>
          </a:lstStyle>
          <a:p>
            <a:pPr lvl="0"/>
            <a:endParaRPr lang="en-US"/>
          </a:p>
        </p:txBody>
      </p:sp>
      <p:sp>
        <p:nvSpPr>
          <p:cNvPr id="18" name="Text Placeholder 38">
            <a:extLst>
              <a:ext uri="{FF2B5EF4-FFF2-40B4-BE49-F238E27FC236}">
                <a16:creationId xmlns:a16="http://schemas.microsoft.com/office/drawing/2014/main" id="{4A8AB5A6-296E-9153-ABF7-63ECE24AF00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51762" y="3977321"/>
            <a:ext cx="2055572" cy="299113"/>
          </a:xfrm>
        </p:spPr>
        <p:txBody>
          <a:bodyPr lIns="0">
            <a:noAutofit/>
          </a:bodyPr>
          <a:lstStyle>
            <a:lvl1pPr marL="0" indent="0">
              <a:buNone/>
              <a:defRPr kumimoji="0" lang="en-US" sz="2800" b="0" i="0" u="none" strike="noStrike" kern="0" cap="none" spc="0" normalizeH="0" baseline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+mj-lt"/>
                <a:ea typeface="Helvetica Neue Medium"/>
                <a:cs typeface="Futura Std Medium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9" name="Text Placeholder 38">
            <a:extLst>
              <a:ext uri="{FF2B5EF4-FFF2-40B4-BE49-F238E27FC236}">
                <a16:creationId xmlns:a16="http://schemas.microsoft.com/office/drawing/2014/main" id="{438AAF22-F543-118E-8899-612F3355E50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657171" y="1757863"/>
            <a:ext cx="2055572" cy="299113"/>
          </a:xfrm>
        </p:spPr>
        <p:txBody>
          <a:bodyPr lIns="0">
            <a:noAutofit/>
          </a:bodyPr>
          <a:lstStyle>
            <a:lvl1pPr marL="0" indent="0">
              <a:buNone/>
              <a:defRPr kumimoji="0" lang="en-US" sz="2800" b="0" i="0" u="none" strike="noStrike" kern="0" cap="none" spc="0" normalizeH="0" baseline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+mj-lt"/>
                <a:ea typeface="Helvetica Neue Medium"/>
                <a:cs typeface="Futura Std Medium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0" name="Text Placeholder 38">
            <a:extLst>
              <a:ext uri="{FF2B5EF4-FFF2-40B4-BE49-F238E27FC236}">
                <a16:creationId xmlns:a16="http://schemas.microsoft.com/office/drawing/2014/main" id="{603360AA-550E-A4F1-9358-E1CA34176B8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067283" y="2222686"/>
            <a:ext cx="2055572" cy="965200"/>
          </a:xfrm>
        </p:spPr>
        <p:txBody>
          <a:bodyPr lIns="0">
            <a:normAutofit/>
          </a:bodyPr>
          <a:lstStyle>
            <a:lvl1pPr marL="0" indent="0">
              <a:buNone/>
              <a:defRPr kumimoji="0" lang="en-US" sz="1200" b="0" i="0" u="none" strike="noStrike" kern="0" cap="none" spc="80" normalizeH="0" baseline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+mn-lt"/>
                <a:ea typeface="Inter" panose="02000503000000020004" pitchFamily="2" charset="0"/>
                <a:cs typeface="Futura Std Medium"/>
              </a:defRPr>
            </a:lvl1pPr>
          </a:lstStyle>
          <a:p>
            <a:pPr lvl="0"/>
            <a:endParaRPr lang="en-US"/>
          </a:p>
        </p:txBody>
      </p:sp>
      <p:sp>
        <p:nvSpPr>
          <p:cNvPr id="21" name="Text Placeholder 38">
            <a:extLst>
              <a:ext uri="{FF2B5EF4-FFF2-40B4-BE49-F238E27FC236}">
                <a16:creationId xmlns:a16="http://schemas.microsoft.com/office/drawing/2014/main" id="{DA2011A4-57C0-FE44-746A-392D5E4C59F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067459" y="1757863"/>
            <a:ext cx="2055572" cy="299113"/>
          </a:xfrm>
        </p:spPr>
        <p:txBody>
          <a:bodyPr lIns="0">
            <a:noAutofit/>
          </a:bodyPr>
          <a:lstStyle>
            <a:lvl1pPr marL="0" indent="0">
              <a:buNone/>
              <a:defRPr kumimoji="0" lang="en-US" sz="2800" b="0" i="0" u="none" strike="noStrike" kern="0" cap="none" spc="0" normalizeH="0" baseline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+mj-lt"/>
                <a:ea typeface="Helvetica Neue Medium"/>
                <a:cs typeface="Futura Std Medium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2" name="Text Placeholder 38">
            <a:extLst>
              <a:ext uri="{FF2B5EF4-FFF2-40B4-BE49-F238E27FC236}">
                <a16:creationId xmlns:a16="http://schemas.microsoft.com/office/drawing/2014/main" id="{25CE4EA9-83CA-FEF9-C07A-DD97111AE0B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471047" y="2222686"/>
            <a:ext cx="2055572" cy="965200"/>
          </a:xfrm>
        </p:spPr>
        <p:txBody>
          <a:bodyPr lIns="0">
            <a:normAutofit/>
          </a:bodyPr>
          <a:lstStyle>
            <a:lvl1pPr marL="0" indent="0">
              <a:buNone/>
              <a:defRPr kumimoji="0" lang="en-US" sz="1200" b="0" i="0" u="none" strike="noStrike" kern="0" cap="none" spc="80" normalizeH="0" baseline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+mn-lt"/>
                <a:ea typeface="Inter" panose="02000503000000020004" pitchFamily="2" charset="0"/>
                <a:cs typeface="Futura Std Medium"/>
              </a:defRPr>
            </a:lvl1pPr>
          </a:lstStyle>
          <a:p>
            <a:pPr lvl="0"/>
            <a:endParaRPr lang="en-US"/>
          </a:p>
        </p:txBody>
      </p:sp>
      <p:sp>
        <p:nvSpPr>
          <p:cNvPr id="23" name="Text Placeholder 38">
            <a:extLst>
              <a:ext uri="{FF2B5EF4-FFF2-40B4-BE49-F238E27FC236}">
                <a16:creationId xmlns:a16="http://schemas.microsoft.com/office/drawing/2014/main" id="{0DF2E980-2BB2-A73F-EBE2-8F6FB22942F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471223" y="1757863"/>
            <a:ext cx="2055572" cy="299113"/>
          </a:xfrm>
        </p:spPr>
        <p:txBody>
          <a:bodyPr lIns="0">
            <a:noAutofit/>
          </a:bodyPr>
          <a:lstStyle>
            <a:lvl1pPr marL="0" indent="0">
              <a:buNone/>
              <a:defRPr kumimoji="0" lang="en-US" sz="2800" b="0" i="0" u="none" strike="noStrike" kern="0" cap="none" spc="0" normalizeH="0" baseline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+mj-lt"/>
                <a:ea typeface="Helvetica Neue Medium"/>
                <a:cs typeface="Futura Std Medium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4" name="Text Placeholder 38">
            <a:extLst>
              <a:ext uri="{FF2B5EF4-FFF2-40B4-BE49-F238E27FC236}">
                <a16:creationId xmlns:a16="http://schemas.microsoft.com/office/drawing/2014/main" id="{F94BA858-AE5E-120F-3F79-8786165E344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365786" y="4443367"/>
            <a:ext cx="2055572" cy="965200"/>
          </a:xfrm>
        </p:spPr>
        <p:txBody>
          <a:bodyPr lIns="0">
            <a:normAutofit/>
          </a:bodyPr>
          <a:lstStyle>
            <a:lvl1pPr marL="0" indent="0">
              <a:buNone/>
              <a:defRPr kumimoji="0" lang="en-US" sz="1200" b="0" i="0" u="none" strike="noStrike" kern="0" cap="none" spc="80" normalizeH="0" baseline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+mn-lt"/>
                <a:ea typeface="Inter" panose="02000503000000020004" pitchFamily="2" charset="0"/>
                <a:cs typeface="Futura Std Medium"/>
              </a:defRPr>
            </a:lvl1pPr>
          </a:lstStyle>
          <a:p>
            <a:pPr lvl="0"/>
            <a:endParaRPr lang="en-US"/>
          </a:p>
        </p:txBody>
      </p:sp>
      <p:sp>
        <p:nvSpPr>
          <p:cNvPr id="25" name="Text Placeholder 38">
            <a:extLst>
              <a:ext uri="{FF2B5EF4-FFF2-40B4-BE49-F238E27FC236}">
                <a16:creationId xmlns:a16="http://schemas.microsoft.com/office/drawing/2014/main" id="{76DDC846-847D-A75B-C1EE-722FC66860F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362226" y="3977321"/>
            <a:ext cx="2055572" cy="299113"/>
          </a:xfrm>
        </p:spPr>
        <p:txBody>
          <a:bodyPr lIns="0">
            <a:noAutofit/>
          </a:bodyPr>
          <a:lstStyle>
            <a:lvl1pPr marL="0" indent="0">
              <a:buNone/>
              <a:defRPr kumimoji="0" lang="en-US" sz="2800" b="0" i="0" u="none" strike="noStrike" kern="0" cap="none" spc="0" normalizeH="0" baseline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+mj-lt"/>
                <a:ea typeface="Helvetica Neue Medium"/>
                <a:cs typeface="Futura Std Medium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6" name="Text Placeholder 38">
            <a:extLst>
              <a:ext uri="{FF2B5EF4-FFF2-40B4-BE49-F238E27FC236}">
                <a16:creationId xmlns:a16="http://schemas.microsoft.com/office/drawing/2014/main" id="{4675092E-EAD3-CBC6-26CA-85A7CEF114D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775511" y="4443367"/>
            <a:ext cx="2055572" cy="965200"/>
          </a:xfrm>
        </p:spPr>
        <p:txBody>
          <a:bodyPr lIns="0">
            <a:normAutofit/>
          </a:bodyPr>
          <a:lstStyle>
            <a:lvl1pPr marL="0" indent="0">
              <a:buNone/>
              <a:defRPr kumimoji="0" lang="en-US" sz="1200" b="0" i="0" u="none" strike="noStrike" kern="0" cap="none" spc="80" normalizeH="0" baseline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+mn-lt"/>
                <a:ea typeface="Inter" panose="02000503000000020004" pitchFamily="2" charset="0"/>
                <a:cs typeface="Futura Std Medium"/>
              </a:defRPr>
            </a:lvl1pPr>
          </a:lstStyle>
          <a:p>
            <a:pPr lvl="0"/>
            <a:endParaRPr lang="en-US"/>
          </a:p>
        </p:txBody>
      </p:sp>
      <p:sp>
        <p:nvSpPr>
          <p:cNvPr id="27" name="Text Placeholder 38">
            <a:extLst>
              <a:ext uri="{FF2B5EF4-FFF2-40B4-BE49-F238E27FC236}">
                <a16:creationId xmlns:a16="http://schemas.microsoft.com/office/drawing/2014/main" id="{25D98688-F109-E7E5-FF17-0FA869C3B76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771951" y="3977321"/>
            <a:ext cx="2055572" cy="299113"/>
          </a:xfrm>
        </p:spPr>
        <p:txBody>
          <a:bodyPr lIns="0">
            <a:noAutofit/>
          </a:bodyPr>
          <a:lstStyle>
            <a:lvl1pPr marL="0" indent="0">
              <a:buNone/>
              <a:defRPr kumimoji="0" lang="en-US" sz="2800" b="0" i="0" u="none" strike="noStrike" kern="0" cap="none" spc="0" normalizeH="0" baseline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+mj-lt"/>
                <a:ea typeface="Helvetica Neue Medium"/>
                <a:cs typeface="Futura Std Medium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0" name="Slide Number Placeholder 4">
            <a:extLst>
              <a:ext uri="{FF2B5EF4-FFF2-40B4-BE49-F238E27FC236}">
                <a16:creationId xmlns:a16="http://schemas.microsoft.com/office/drawing/2014/main" id="{40EE2733-A27A-F447-AF7C-0A6EB86BE33A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78600FFD-FAF0-D6EB-73AE-CE6AFF96DB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92827"/>
            <a:ext cx="9359910" cy="785944"/>
          </a:xfrm>
        </p:spPr>
        <p:txBody>
          <a:bodyPr lIns="0">
            <a:noAutofit/>
          </a:bodyPr>
          <a:lstStyle>
            <a:lvl1pPr>
              <a:defRPr sz="3600"/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528948E2-03A0-ADAC-1565-C382AC9BA32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29409" y="1078771"/>
            <a:ext cx="11500862" cy="510047"/>
          </a:xfrm>
        </p:spPr>
        <p:txBody>
          <a:bodyPr lIns="0" tIns="0" rIns="0" bIns="0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</p:spTree>
    <p:extLst>
      <p:ext uri="{BB962C8B-B14F-4D97-AF65-F5344CB8AC3E}">
        <p14:creationId xmlns:p14="http://schemas.microsoft.com/office/powerpoint/2010/main" val="3872264024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0370C6EC-561D-2FFE-5E61-CDC2DB96C68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47541" y="0"/>
            <a:ext cx="5644457" cy="6858000"/>
          </a:xfrm>
          <a:custGeom>
            <a:avLst/>
            <a:gdLst>
              <a:gd name="connsiteX0" fmla="*/ 0 w 12192000"/>
              <a:gd name="connsiteY0" fmla="*/ 0 h 3985146"/>
              <a:gd name="connsiteX1" fmla="*/ 12192000 w 12192000"/>
              <a:gd name="connsiteY1" fmla="*/ 0 h 3985146"/>
              <a:gd name="connsiteX2" fmla="*/ 12192000 w 12192000"/>
              <a:gd name="connsiteY2" fmla="*/ 3985146 h 3985146"/>
              <a:gd name="connsiteX3" fmla="*/ 0 w 12192000"/>
              <a:gd name="connsiteY3" fmla="*/ 3985146 h 3985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85146">
                <a:moveTo>
                  <a:pt x="0" y="0"/>
                </a:moveTo>
                <a:lnTo>
                  <a:pt x="12192000" y="0"/>
                </a:lnTo>
                <a:lnTo>
                  <a:pt x="12192000" y="3985146"/>
                </a:lnTo>
                <a:lnTo>
                  <a:pt x="0" y="3985146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A886166-CE6C-5049-5FF2-79890B35C619}"/>
              </a:ext>
            </a:extLst>
          </p:cNvPr>
          <p:cNvCxnSpPr>
            <a:cxnSpLocks/>
            <a:endCxn id="3" idx="3"/>
          </p:cNvCxnSpPr>
          <p:nvPr userDrawn="1"/>
        </p:nvCxnSpPr>
        <p:spPr>
          <a:xfrm flipH="1">
            <a:off x="6547541" y="-12112"/>
            <a:ext cx="6" cy="687011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B53CBA3F-61B3-7801-F4AD-79C13E7EA0A8}"/>
              </a:ext>
            </a:extLst>
          </p:cNvPr>
          <p:cNvSpPr/>
          <p:nvPr userDrawn="1"/>
        </p:nvSpPr>
        <p:spPr>
          <a:xfrm>
            <a:off x="6257067" y="1076044"/>
            <a:ext cx="539131" cy="539131"/>
          </a:xfrm>
          <a:prstGeom prst="ellipse">
            <a:avLst/>
          </a:prstGeom>
          <a:solidFill>
            <a:schemeClr val="bg1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457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Open Sans" charset="0"/>
                <a:cs typeface="Open Sans" charset="0"/>
              </a:rPr>
              <a:t>1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E55467B-2AB1-252A-3058-FD4B24BE643E}"/>
              </a:ext>
            </a:extLst>
          </p:cNvPr>
          <p:cNvSpPr/>
          <p:nvPr userDrawn="1"/>
        </p:nvSpPr>
        <p:spPr>
          <a:xfrm>
            <a:off x="6257067" y="3176195"/>
            <a:ext cx="539131" cy="539131"/>
          </a:xfrm>
          <a:prstGeom prst="ellipse">
            <a:avLst/>
          </a:prstGeom>
          <a:solidFill>
            <a:schemeClr val="bg1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457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Open Sans" charset="0"/>
                <a:cs typeface="Open Sans" charset="0"/>
              </a:rPr>
              <a:t>2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FCA4531-B7C9-E15A-CAD8-CF24296B3F76}"/>
              </a:ext>
            </a:extLst>
          </p:cNvPr>
          <p:cNvSpPr/>
          <p:nvPr userDrawn="1"/>
        </p:nvSpPr>
        <p:spPr>
          <a:xfrm>
            <a:off x="6257067" y="5219697"/>
            <a:ext cx="539131" cy="539131"/>
          </a:xfrm>
          <a:prstGeom prst="ellipse">
            <a:avLst/>
          </a:prstGeom>
          <a:solidFill>
            <a:schemeClr val="bg1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457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Open Sans" charset="0"/>
                <a:cs typeface="Open Sans" charset="0"/>
              </a:rPr>
              <a:t>3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2303033-8A87-0DD9-C990-71C0DF88FC48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7444515" y="1332094"/>
            <a:ext cx="2346251" cy="690929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4FE0070-DDEE-3CF4-4895-EE25681C9BA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7444515" y="902854"/>
            <a:ext cx="2346251" cy="423062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Stat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28ED454-847B-CDA2-A524-D2B2C923BA8C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444515" y="3390143"/>
            <a:ext cx="2346251" cy="690929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BE1C7FA-825B-D1A0-3FE1-816B1DAFF200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444515" y="2960903"/>
            <a:ext cx="2346251" cy="423062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Stat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3954771-65F7-C160-6506-90A449B7FB4F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7444515" y="5451237"/>
            <a:ext cx="2346251" cy="690929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79C5B8B-332C-3977-620F-64A1B9C50275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7444515" y="5021997"/>
            <a:ext cx="2346251" cy="423062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Stat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5D9A2F6C-F454-E020-D41F-5C1171259CCB}"/>
              </a:ext>
            </a:extLst>
          </p:cNvPr>
          <p:cNvSpPr>
            <a:spLocks noChangeAspect="1"/>
          </p:cNvSpPr>
          <p:nvPr userDrawn="1"/>
        </p:nvSpPr>
        <p:spPr>
          <a:xfrm>
            <a:off x="7008239" y="920367"/>
            <a:ext cx="224235" cy="1120169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3EC1B03C-743F-0D8D-D3A8-BA09AA09543E}"/>
              </a:ext>
            </a:extLst>
          </p:cNvPr>
          <p:cNvSpPr>
            <a:spLocks noChangeAspect="1"/>
          </p:cNvSpPr>
          <p:nvPr userDrawn="1"/>
        </p:nvSpPr>
        <p:spPr>
          <a:xfrm>
            <a:off x="7008239" y="5021997"/>
            <a:ext cx="224235" cy="1120169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678D9F-7C70-2303-DBE6-559E2182AC58}"/>
              </a:ext>
            </a:extLst>
          </p:cNvPr>
          <p:cNvSpPr>
            <a:spLocks noChangeAspect="1"/>
          </p:cNvSpPr>
          <p:nvPr userDrawn="1"/>
        </p:nvSpPr>
        <p:spPr>
          <a:xfrm>
            <a:off x="7008239" y="2960903"/>
            <a:ext cx="224235" cy="1120169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85B5CF3-1CFE-FE4B-D88B-94134B8F1EB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0354" y="3440180"/>
            <a:ext cx="4014111" cy="817746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F8D5F9DE-35E8-CB48-348D-9B47CF2E0C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598021"/>
            <a:ext cx="4014111" cy="785944"/>
          </a:xfrm>
        </p:spPr>
        <p:txBody>
          <a:bodyPr lIns="0">
            <a:no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Section Header Here</a:t>
            </a:r>
          </a:p>
        </p:txBody>
      </p:sp>
    </p:spTree>
    <p:extLst>
      <p:ext uri="{BB962C8B-B14F-4D97-AF65-F5344CB8AC3E}">
        <p14:creationId xmlns:p14="http://schemas.microsoft.com/office/powerpoint/2010/main" val="23256830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B696198-ACCA-DEAE-ED8E-ECA4F526535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0354" y="3440180"/>
            <a:ext cx="4014111" cy="817746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A6A54BE-F0BA-30C5-6104-ED037D4CCD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598021"/>
            <a:ext cx="4014111" cy="785944"/>
          </a:xfrm>
        </p:spPr>
        <p:txBody>
          <a:bodyPr lIns="0">
            <a:no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Phone Mockup</a:t>
            </a:r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633A9CBF-F56A-2B1C-5226-8DE73EA57F66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8059479" y="987797"/>
            <a:ext cx="2264743" cy="4904766"/>
          </a:xfrm>
          <a:prstGeom prst="roundRect">
            <a:avLst>
              <a:gd name="adj" fmla="val 1222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1026" name="Picture 2" descr="Realistic models smartphone with transparent screens. Smartphone mockup  collection. Device front view. 3D mobile phone with shadow. Transparent  background. Illustration 19859767 PNG">
            <a:extLst>
              <a:ext uri="{FF2B5EF4-FFF2-40B4-BE49-F238E27FC236}">
                <a16:creationId xmlns:a16="http://schemas.microsoft.com/office/drawing/2014/main" id="{FD7AC823-70F5-E675-C235-6C953BA5F7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4567" y="617235"/>
            <a:ext cx="3763926" cy="5645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reeform 9">
            <a:extLst>
              <a:ext uri="{FF2B5EF4-FFF2-40B4-BE49-F238E27FC236}">
                <a16:creationId xmlns:a16="http://schemas.microsoft.com/office/drawing/2014/main" id="{FC02883E-8956-94C2-D52C-692603247240}"/>
              </a:ext>
            </a:extLst>
          </p:cNvPr>
          <p:cNvSpPr>
            <a:spLocks noChangeAspect="1"/>
          </p:cNvSpPr>
          <p:nvPr userDrawn="1"/>
        </p:nvSpPr>
        <p:spPr>
          <a:xfrm>
            <a:off x="5189377" y="-11899"/>
            <a:ext cx="1210666" cy="6829978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28575" cap="rnd">
            <a:solidFill>
              <a:srgbClr val="FF00A8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A8"/>
              </a:solidFill>
              <a:latin typeface="HelveticaNowDisplay Regular" panose="020B0504030202020204" pitchFamily="34" charset="77"/>
            </a:endParaRP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E60A7080-6CF3-4612-8C8A-DC1C394B6F67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9988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B696198-ACCA-DEAE-ED8E-ECA4F526535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0354" y="3440180"/>
            <a:ext cx="4014111" cy="817746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A6A54BE-F0BA-30C5-6104-ED037D4CCD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598021"/>
            <a:ext cx="4014111" cy="785944"/>
          </a:xfrm>
        </p:spPr>
        <p:txBody>
          <a:bodyPr lIns="0">
            <a:no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Desktop Mockup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FC02883E-8956-94C2-D52C-692603247240}"/>
              </a:ext>
            </a:extLst>
          </p:cNvPr>
          <p:cNvSpPr>
            <a:spLocks noChangeAspect="1"/>
          </p:cNvSpPr>
          <p:nvPr userDrawn="1"/>
        </p:nvSpPr>
        <p:spPr>
          <a:xfrm>
            <a:off x="5189377" y="-11899"/>
            <a:ext cx="1210666" cy="6829978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28575" cap="rnd">
            <a:solidFill>
              <a:srgbClr val="FF00A8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A8"/>
              </a:solidFill>
              <a:latin typeface="HelveticaNowDisplay Regular" panose="020B0504030202020204" pitchFamily="34" charset="77"/>
            </a:endParaRP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E60A7080-6CF3-4612-8C8A-DC1C394B6F67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294F81-1E93-326F-4908-7685F5F06E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7" t="2401" b="-982"/>
          <a:stretch/>
        </p:blipFill>
        <p:spPr>
          <a:xfrm flipH="1">
            <a:off x="6424678" y="984059"/>
            <a:ext cx="5760156" cy="4912241"/>
          </a:xfrm>
          <a:prstGeom prst="rect">
            <a:avLst/>
          </a:prstGeom>
        </p:spPr>
      </p:pic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2C58FCD6-E1DE-5238-3534-0E2EF667C50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7248" y="1356199"/>
            <a:ext cx="5514752" cy="3115339"/>
          </a:xfrm>
          <a:custGeom>
            <a:avLst/>
            <a:gdLst>
              <a:gd name="connsiteX0" fmla="*/ 0 w 12192000"/>
              <a:gd name="connsiteY0" fmla="*/ 0 h 3985146"/>
              <a:gd name="connsiteX1" fmla="*/ 12192000 w 12192000"/>
              <a:gd name="connsiteY1" fmla="*/ 0 h 3985146"/>
              <a:gd name="connsiteX2" fmla="*/ 12192000 w 12192000"/>
              <a:gd name="connsiteY2" fmla="*/ 3985146 h 3985146"/>
              <a:gd name="connsiteX3" fmla="*/ 0 w 12192000"/>
              <a:gd name="connsiteY3" fmla="*/ 3985146 h 3985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85146">
                <a:moveTo>
                  <a:pt x="0" y="0"/>
                </a:moveTo>
                <a:lnTo>
                  <a:pt x="12192000" y="0"/>
                </a:lnTo>
                <a:lnTo>
                  <a:pt x="12192000" y="3985146"/>
                </a:lnTo>
                <a:lnTo>
                  <a:pt x="0" y="398514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 marL="457200" indent="-457200">
              <a:buFont typeface="Arial" panose="020B0604020202020204" pitchFamily="34" charset="0"/>
              <a:buChar char="•"/>
              <a:defRPr>
                <a:solidFill>
                  <a:srgbClr val="1F1F1F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9455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1B2F6DB6-FAF4-EEA4-92F2-2272E3EF153A}"/>
              </a:ext>
            </a:extLst>
          </p:cNvPr>
          <p:cNvSpPr>
            <a:spLocks noChangeAspect="1"/>
          </p:cNvSpPr>
          <p:nvPr userDrawn="1"/>
        </p:nvSpPr>
        <p:spPr>
          <a:xfrm rot="10800000">
            <a:off x="4891778" y="-2"/>
            <a:ext cx="1372833" cy="6858001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itle Placeholder 20">
            <a:extLst>
              <a:ext uri="{FF2B5EF4-FFF2-40B4-BE49-F238E27FC236}">
                <a16:creationId xmlns:a16="http://schemas.microsoft.com/office/drawing/2014/main" id="{47870EEA-D8CB-F8B5-4B56-17181BCC1820}"/>
              </a:ext>
            </a:extLst>
          </p:cNvPr>
          <p:cNvSpPr txBox="1">
            <a:spLocks/>
          </p:cNvSpPr>
          <p:nvPr userDrawn="1"/>
        </p:nvSpPr>
        <p:spPr>
          <a:xfrm>
            <a:off x="1544010" y="1"/>
            <a:ext cx="3252079" cy="685799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fontAlgn="ctr" latinLnBrk="0" hangingPunct="1">
              <a:lnSpc>
                <a:spcPct val="80000"/>
              </a:lnSpc>
              <a:spcBef>
                <a:spcPct val="0"/>
              </a:spcBef>
              <a:buNone/>
              <a:defRPr sz="3600" b="0" i="0" kern="1200" cap="none" baseline="0">
                <a:solidFill>
                  <a:schemeClr val="bg1"/>
                </a:solidFill>
                <a:latin typeface="Manuka" panose="020D0806070702040204" pitchFamily="34" charset="77"/>
                <a:ea typeface="+mj-ea"/>
                <a:cs typeface="Poppins ExtraLight" pitchFamily="2" charset="77"/>
              </a:defRPr>
            </a:lvl1pPr>
          </a:lstStyle>
          <a:p>
            <a:pPr marL="0" marR="0" lvl="0" indent="0" algn="r" defTabSz="914400" rtl="0" eaLnBrk="1" fontAlgn="ctr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Manuka" panose="020D0806070702040204" pitchFamily="34" charset="77"/>
              <a:ea typeface="+mj-ea"/>
              <a:cs typeface="Poppins ExtraLight" pitchFamily="2" charset="77"/>
            </a:endParaRP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3EE63D2-707B-3B05-312E-7C395BC3F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A8E8F53-C4C3-5E98-AE52-5ABAFB68D36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019390" y="266700"/>
            <a:ext cx="2743200" cy="608013"/>
          </a:xfrm>
        </p:spPr>
        <p:txBody>
          <a:bodyPr>
            <a:noAutofit/>
          </a:bodyPr>
          <a:lstStyle>
            <a:lvl2pPr marL="457200" indent="0">
              <a:buNone/>
              <a:defRPr/>
            </a:lvl2pPr>
            <a:lvl4pPr marL="1371600" indent="0" algn="r">
              <a:buNone/>
              <a:defRPr sz="4000">
                <a:solidFill>
                  <a:schemeClr val="accent1"/>
                </a:solidFill>
                <a:latin typeface="+mj-lt"/>
              </a:defRPr>
            </a:lvl4pPr>
          </a:lstStyle>
          <a:p>
            <a:pPr lvl="3"/>
            <a:r>
              <a:rPr lang="en-US"/>
              <a:t>From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05ED84C-D057-349F-4A13-4FC2BC7075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79168" y="0"/>
            <a:ext cx="3712609" cy="6857998"/>
          </a:xfrm>
        </p:spPr>
        <p:txBody>
          <a:bodyPr>
            <a:noAutofit/>
          </a:bodyPr>
          <a:lstStyle>
            <a:lvl1pPr algn="r">
              <a:defRPr sz="880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r" defTabSz="914400" rtl="0" eaLnBrk="1" fontAlgn="ctr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anuka" panose="020D0806070702040204" pitchFamily="34" charset="77"/>
                <a:ea typeface="+mj-ea"/>
                <a:cs typeface="Poppins ExtraLight" pitchFamily="2" charset="77"/>
              </a:rPr>
              <a:t>Awesome</a:t>
            </a:r>
            <a:br>
              <a:rPr kumimoji="0" lang="en-GB" sz="8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anuka" panose="020D0806070702040204" pitchFamily="34" charset="77"/>
                <a:ea typeface="+mj-ea"/>
                <a:cs typeface="Poppins ExtraLight" pitchFamily="2" charset="77"/>
              </a:rPr>
            </a:br>
            <a:r>
              <a:rPr kumimoji="0" lang="en-GB" sz="8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anuka" panose="020D0806070702040204" pitchFamily="34" charset="77"/>
                <a:ea typeface="+mj-ea"/>
                <a:cs typeface="Poppins ExtraLight" pitchFamily="2" charset="77"/>
              </a:rPr>
              <a:t>Shaken</a:t>
            </a:r>
            <a:br>
              <a:rPr kumimoji="0" lang="en-GB" sz="8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anuka" panose="020D0806070702040204" pitchFamily="34" charset="77"/>
                <a:ea typeface="+mj-ea"/>
                <a:cs typeface="Poppins ExtraLight" pitchFamily="2" charset="77"/>
              </a:rPr>
            </a:br>
            <a:r>
              <a:rPr kumimoji="0" lang="en-GB" sz="8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anuka" panose="020D0806070702040204" pitchFamily="34" charset="77"/>
                <a:ea typeface="+mj-ea"/>
                <a:cs typeface="Poppins ExtraLight" pitchFamily="2" charset="77"/>
              </a:rPr>
              <a:t>Supportive </a:t>
            </a:r>
            <a:br>
              <a:rPr kumimoji="0" lang="en-GB" sz="8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anuka" panose="020D0806070702040204" pitchFamily="34" charset="77"/>
                <a:ea typeface="+mj-ea"/>
                <a:cs typeface="Poppins ExtraLight" pitchFamily="2" charset="77"/>
              </a:rPr>
            </a:br>
            <a:r>
              <a:rPr kumimoji="0" lang="en-GB" sz="8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anuka" panose="020D0806070702040204" pitchFamily="34" charset="77"/>
                <a:ea typeface="+mj-ea"/>
                <a:cs typeface="Poppins ExtraLight" pitchFamily="2" charset="77"/>
              </a:rPr>
              <a:t>Tolerant</a:t>
            </a:r>
            <a:endParaRPr kumimoji="0" lang="en-US" sz="8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Manuka" panose="020D0806070702040204" pitchFamily="34" charset="77"/>
              <a:ea typeface="+mj-ea"/>
              <a:cs typeface="Poppins ExtraLight" pitchFamily="2" charset="77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12C8B44-2240-1672-0FA6-40558EDF3C16}"/>
              </a:ext>
            </a:extLst>
          </p:cNvPr>
          <p:cNvSpPr txBox="1">
            <a:spLocks/>
          </p:cNvSpPr>
          <p:nvPr userDrawn="1"/>
        </p:nvSpPr>
        <p:spPr>
          <a:xfrm>
            <a:off x="6935381" y="-2"/>
            <a:ext cx="3712609" cy="68579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1" i="1" kern="1200">
                <a:solidFill>
                  <a:schemeClr val="bg1"/>
                </a:solidFill>
                <a:latin typeface="Test Manuka" panose="020D0506070702040204" pitchFamily="34" charset="77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ctr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8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Manuka" panose="020D0806070702040204" pitchFamily="34" charset="77"/>
              <a:ea typeface="+mj-ea"/>
              <a:cs typeface="Poppins ExtraLight" pitchFamily="2" charset="77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0C48D008-D66A-75AB-F1AF-7F13C45DF07F}"/>
              </a:ext>
            </a:extLst>
          </p:cNvPr>
          <p:cNvSpPr txBox="1">
            <a:spLocks/>
          </p:cNvSpPr>
          <p:nvPr userDrawn="1"/>
        </p:nvSpPr>
        <p:spPr>
          <a:xfrm>
            <a:off x="9088645" y="-2"/>
            <a:ext cx="4827209" cy="68579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3800" b="1" i="1" kern="1200">
                <a:solidFill>
                  <a:schemeClr val="tx1"/>
                </a:solidFill>
                <a:latin typeface="Test Manuka" panose="020D0506070702040204" pitchFamily="34" charset="77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ctr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6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Manuka" panose="020D0806070702040204" pitchFamily="34" charset="77"/>
              <a:ea typeface="+mj-ea"/>
              <a:cs typeface="Poppins ExtraLight" pitchFamily="2" charset="77"/>
            </a:endParaRP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69E69DB1-8251-1AE3-7828-10550BEDCA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98409" y="-3"/>
            <a:ext cx="4827209" cy="6857999"/>
          </a:xfrm>
        </p:spPr>
        <p:txBody>
          <a:bodyPr anchor="ctr">
            <a:noAutofit/>
          </a:bodyPr>
          <a:lstStyle>
            <a:lvl2pPr marL="457200" indent="0">
              <a:buNone/>
              <a:defRPr/>
            </a:lvl2pPr>
            <a:lvl4pPr marL="1371600" indent="0" algn="l">
              <a:lnSpc>
                <a:spcPct val="80000"/>
              </a:lnSpc>
              <a:buNone/>
              <a:defRPr sz="9600">
                <a:solidFill>
                  <a:schemeClr val="accent1"/>
                </a:solidFill>
                <a:latin typeface="+mj-lt"/>
              </a:defRPr>
            </a:lvl4pPr>
          </a:lstStyle>
          <a:p>
            <a:pPr lvl="3"/>
            <a:r>
              <a:rPr lang="en-US"/>
              <a:t>Superb</a:t>
            </a:r>
          </a:p>
          <a:p>
            <a:pPr lvl="3"/>
            <a:r>
              <a:rPr lang="en-US"/>
              <a:t>Stirred</a:t>
            </a:r>
          </a:p>
          <a:p>
            <a:pPr lvl="3"/>
            <a:r>
              <a:rPr lang="en-US"/>
              <a:t>Drunk</a:t>
            </a:r>
          </a:p>
          <a:p>
            <a:pPr lvl="3"/>
            <a:r>
              <a:rPr lang="en-US"/>
              <a:t>Offensive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6C5BBF6E-85BF-3E4C-D1A5-32C5D5301DC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037878" y="266700"/>
            <a:ext cx="2743200" cy="608013"/>
          </a:xfrm>
        </p:spPr>
        <p:txBody>
          <a:bodyPr>
            <a:noAutofit/>
          </a:bodyPr>
          <a:lstStyle>
            <a:lvl2pPr marL="457200" indent="0">
              <a:buNone/>
              <a:defRPr/>
            </a:lvl2pPr>
            <a:lvl4pPr marL="1371600" indent="0" algn="r">
              <a:buNone/>
              <a:defRPr sz="4000">
                <a:solidFill>
                  <a:schemeClr val="tx1"/>
                </a:solidFill>
                <a:latin typeface="+mj-lt"/>
              </a:defRPr>
            </a:lvl4pPr>
          </a:lstStyle>
          <a:p>
            <a:pPr lvl="3"/>
            <a:r>
              <a:rPr lang="en-US"/>
              <a:t>To</a:t>
            </a:r>
          </a:p>
        </p:txBody>
      </p:sp>
    </p:spTree>
    <p:extLst>
      <p:ext uri="{BB962C8B-B14F-4D97-AF65-F5344CB8AC3E}">
        <p14:creationId xmlns:p14="http://schemas.microsoft.com/office/powerpoint/2010/main" val="38121451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38C9852-021B-48C4-2905-BB9915D1447B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Placeholder 20">
            <a:extLst>
              <a:ext uri="{FF2B5EF4-FFF2-40B4-BE49-F238E27FC236}">
                <a16:creationId xmlns:a16="http://schemas.microsoft.com/office/drawing/2014/main" id="{47870EEA-D8CB-F8B5-4B56-17181BCC1820}"/>
              </a:ext>
            </a:extLst>
          </p:cNvPr>
          <p:cNvSpPr txBox="1">
            <a:spLocks/>
          </p:cNvSpPr>
          <p:nvPr userDrawn="1"/>
        </p:nvSpPr>
        <p:spPr>
          <a:xfrm>
            <a:off x="1544010" y="1"/>
            <a:ext cx="3252079" cy="685799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fontAlgn="ctr" latinLnBrk="0" hangingPunct="1">
              <a:lnSpc>
                <a:spcPct val="80000"/>
              </a:lnSpc>
              <a:spcBef>
                <a:spcPct val="0"/>
              </a:spcBef>
              <a:buNone/>
              <a:defRPr sz="3600" b="0" i="0" kern="1200" cap="none" baseline="0">
                <a:solidFill>
                  <a:schemeClr val="bg1"/>
                </a:solidFill>
                <a:latin typeface="Manuka" panose="020D0806070702040204" pitchFamily="34" charset="77"/>
                <a:ea typeface="+mj-ea"/>
                <a:cs typeface="Poppins ExtraLight" pitchFamily="2" charset="77"/>
              </a:defRPr>
            </a:lvl1pPr>
          </a:lstStyle>
          <a:p>
            <a:pPr marL="0" marR="0" lvl="0" indent="0" algn="r" defTabSz="914400" rtl="0" eaLnBrk="1" fontAlgn="ctr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Manuka" panose="020D0806070702040204" pitchFamily="34" charset="77"/>
              <a:ea typeface="+mj-ea"/>
              <a:cs typeface="Poppins ExtraLight" pitchFamily="2" charset="77"/>
            </a:endParaRP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3EE63D2-707B-3B05-312E-7C395BC3F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12C8B44-2240-1672-0FA6-40558EDF3C16}"/>
              </a:ext>
            </a:extLst>
          </p:cNvPr>
          <p:cNvSpPr txBox="1">
            <a:spLocks/>
          </p:cNvSpPr>
          <p:nvPr userDrawn="1"/>
        </p:nvSpPr>
        <p:spPr>
          <a:xfrm>
            <a:off x="6935381" y="-2"/>
            <a:ext cx="3712609" cy="68579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1" i="1" kern="1200">
                <a:solidFill>
                  <a:schemeClr val="bg1"/>
                </a:solidFill>
                <a:latin typeface="Test Manuka" panose="020D0506070702040204" pitchFamily="34" charset="77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ctr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8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Manuka" panose="020D0806070702040204" pitchFamily="34" charset="77"/>
              <a:ea typeface="+mj-ea"/>
              <a:cs typeface="Poppins ExtraLight" pitchFamily="2" charset="77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0C48D008-D66A-75AB-F1AF-7F13C45DF07F}"/>
              </a:ext>
            </a:extLst>
          </p:cNvPr>
          <p:cNvSpPr txBox="1">
            <a:spLocks/>
          </p:cNvSpPr>
          <p:nvPr userDrawn="1"/>
        </p:nvSpPr>
        <p:spPr>
          <a:xfrm>
            <a:off x="9088645" y="-2"/>
            <a:ext cx="4827209" cy="68579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3800" b="1" i="1" kern="1200">
                <a:solidFill>
                  <a:schemeClr val="tx1"/>
                </a:solidFill>
                <a:latin typeface="Test Manuka" panose="020D0506070702040204" pitchFamily="34" charset="77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ctr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6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Manuka" panose="020D0806070702040204" pitchFamily="34" charset="77"/>
              <a:ea typeface="+mj-ea"/>
              <a:cs typeface="Poppins ExtraLight" pitchFamily="2" charset="77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6F13F9A-5A63-9DC8-696C-F6692FB211A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3556" y="499546"/>
            <a:ext cx="4637087" cy="1138237"/>
          </a:xfrm>
        </p:spPr>
        <p:txBody>
          <a:bodyPr anchor="ctr">
            <a:normAutofit/>
          </a:bodyPr>
          <a:lstStyle>
            <a:lvl1pPr marL="0" indent="0" algn="r">
              <a:buNone/>
              <a:defRPr sz="4400">
                <a:latin typeface="+mj-lt"/>
              </a:defRPr>
            </a:lvl1pPr>
          </a:lstStyle>
          <a:p>
            <a:pPr lvl="0"/>
            <a:r>
              <a:rPr lang="en-US"/>
              <a:t>Insert Title Here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2C6FD9B5-B9CC-ED1B-B170-EEADC30A18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25456" y="499545"/>
            <a:ext cx="4637087" cy="1138237"/>
          </a:xfrm>
        </p:spPr>
        <p:txBody>
          <a:bodyPr anchor="ctr">
            <a:normAutofit/>
          </a:bodyPr>
          <a:lstStyle>
            <a:lvl1pPr marL="0" indent="0" algn="l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Insert Title Here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4A775017-D045-F30B-35BA-D1A3185EB01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3556" y="2060340"/>
            <a:ext cx="4637087" cy="701055"/>
          </a:xfrm>
        </p:spPr>
        <p:txBody>
          <a:bodyPr anchor="ctr">
            <a:normAutofit/>
          </a:bodyPr>
          <a:lstStyle>
            <a:lvl1pPr marL="0" indent="0" algn="r">
              <a:buNone/>
              <a:defRPr sz="1800">
                <a:latin typeface="+mn-lt"/>
              </a:defRPr>
            </a:lvl1pPr>
          </a:lstStyle>
          <a:p>
            <a:pPr lvl="0"/>
            <a:r>
              <a:rPr lang="en-US"/>
              <a:t>Insert point here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AEB6AE52-B873-BD48-A37A-ADCD69960B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3555" y="3051337"/>
            <a:ext cx="4637087" cy="701055"/>
          </a:xfrm>
        </p:spPr>
        <p:txBody>
          <a:bodyPr anchor="ctr">
            <a:normAutofit/>
          </a:bodyPr>
          <a:lstStyle>
            <a:lvl1pPr marL="0" indent="0" algn="r">
              <a:buNone/>
              <a:defRPr sz="1800">
                <a:latin typeface="+mn-lt"/>
              </a:defRPr>
            </a:lvl1pPr>
          </a:lstStyle>
          <a:p>
            <a:pPr lvl="0"/>
            <a:r>
              <a:rPr lang="en-US"/>
              <a:t>Insert point here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A5F078FC-D2CD-F166-93DC-840681A6D7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4360" y="4042334"/>
            <a:ext cx="4637087" cy="701055"/>
          </a:xfrm>
        </p:spPr>
        <p:txBody>
          <a:bodyPr anchor="ctr">
            <a:normAutofit/>
          </a:bodyPr>
          <a:lstStyle>
            <a:lvl1pPr marL="0" indent="0" algn="r">
              <a:buNone/>
              <a:defRPr sz="1800">
                <a:latin typeface="+mn-lt"/>
              </a:defRPr>
            </a:lvl1pPr>
          </a:lstStyle>
          <a:p>
            <a:pPr lvl="0"/>
            <a:r>
              <a:rPr lang="en-US"/>
              <a:t>Insert point here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E84781BF-5260-6379-68A5-772F0859D6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3554" y="5033331"/>
            <a:ext cx="4637087" cy="701055"/>
          </a:xfrm>
        </p:spPr>
        <p:txBody>
          <a:bodyPr anchor="ctr">
            <a:normAutofit/>
          </a:bodyPr>
          <a:lstStyle>
            <a:lvl1pPr marL="0" indent="0" algn="r">
              <a:buNone/>
              <a:defRPr sz="1800">
                <a:latin typeface="+mn-lt"/>
              </a:defRPr>
            </a:lvl1pPr>
          </a:lstStyle>
          <a:p>
            <a:pPr lvl="0"/>
            <a:r>
              <a:rPr lang="en-US"/>
              <a:t>Insert point here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56152B8C-216C-E3DB-1C68-BD2A4895FC7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25456" y="2049705"/>
            <a:ext cx="4637087" cy="701055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Insert point here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C6A52B14-1825-8D6A-BE7F-F52CD250BB9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25455" y="3051335"/>
            <a:ext cx="4637087" cy="701055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Insert point here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BFA83E1A-9C08-A1D9-D665-44C76EF3CB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826260" y="4042332"/>
            <a:ext cx="4637087" cy="701055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Insert point here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4F46FE19-25E7-A35E-7880-14D8F76B5C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825454" y="5033329"/>
            <a:ext cx="4637087" cy="701055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Insert point here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0641300-6A8C-934B-7322-F17A7C808785}"/>
              </a:ext>
            </a:extLst>
          </p:cNvPr>
          <p:cNvCxnSpPr>
            <a:cxnSpLocks/>
            <a:stCxn id="9" idx="3"/>
          </p:cNvCxnSpPr>
          <p:nvPr userDrawn="1"/>
        </p:nvCxnSpPr>
        <p:spPr>
          <a:xfrm>
            <a:off x="5280643" y="2410868"/>
            <a:ext cx="15448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72EA0B4-C0BD-299A-E5BD-B5C3A2817B25}"/>
              </a:ext>
            </a:extLst>
          </p:cNvPr>
          <p:cNvCxnSpPr>
            <a:cxnSpLocks/>
          </p:cNvCxnSpPr>
          <p:nvPr userDrawn="1"/>
        </p:nvCxnSpPr>
        <p:spPr>
          <a:xfrm>
            <a:off x="5280641" y="3397924"/>
            <a:ext cx="15448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61A33F6-0D89-0352-62A0-0CDF92E40896}"/>
              </a:ext>
            </a:extLst>
          </p:cNvPr>
          <p:cNvCxnSpPr>
            <a:cxnSpLocks/>
          </p:cNvCxnSpPr>
          <p:nvPr userDrawn="1"/>
        </p:nvCxnSpPr>
        <p:spPr>
          <a:xfrm>
            <a:off x="5280641" y="4400928"/>
            <a:ext cx="15448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97BBE9-D0E0-25CA-BF4E-0E9DE4AFA4F1}"/>
              </a:ext>
            </a:extLst>
          </p:cNvPr>
          <p:cNvCxnSpPr>
            <a:cxnSpLocks/>
          </p:cNvCxnSpPr>
          <p:nvPr userDrawn="1"/>
        </p:nvCxnSpPr>
        <p:spPr>
          <a:xfrm>
            <a:off x="5280641" y="5400389"/>
            <a:ext cx="15448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0466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B4AC79A-CA2B-9C9C-ADA3-238E8D42C4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5" y="468313"/>
            <a:ext cx="12192005" cy="1828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8800">
                <a:latin typeface="+mj-lt"/>
              </a:defRPr>
            </a:lvl1pPr>
          </a:lstStyle>
          <a:p>
            <a:pPr lvl="0"/>
            <a:r>
              <a:rPr lang="en-US"/>
              <a:t>From XXX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3C36494C-8E42-FA0C-5F22-B7B9104309B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4194282"/>
            <a:ext cx="12192005" cy="1828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8800">
                <a:latin typeface="+mj-lt"/>
              </a:defRPr>
            </a:lvl1pPr>
          </a:lstStyle>
          <a:p>
            <a:pPr lvl="0"/>
            <a:r>
              <a:rPr lang="en-US"/>
              <a:t>Add in text here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B84A50B0-281F-94DC-1440-54EEF51BAB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-11" y="2275802"/>
            <a:ext cx="12192005" cy="1828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to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DA4E7893-C56A-302B-C839-EF34E0371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290FEC57-DD1D-5669-3693-6AB3E223C73C}"/>
              </a:ext>
            </a:extLst>
          </p:cNvPr>
          <p:cNvSpPr>
            <a:spLocks noChangeAspect="1"/>
          </p:cNvSpPr>
          <p:nvPr userDrawn="1"/>
        </p:nvSpPr>
        <p:spPr>
          <a:xfrm rot="16200000">
            <a:off x="5409563" y="-3112467"/>
            <a:ext cx="1372833" cy="12191994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510767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817FAF8-BC0F-8889-4972-5401026CF5BA}"/>
              </a:ext>
            </a:extLst>
          </p:cNvPr>
          <p:cNvSpPr/>
          <p:nvPr userDrawn="1"/>
        </p:nvSpPr>
        <p:spPr>
          <a:xfrm>
            <a:off x="0" y="0"/>
            <a:ext cx="7300223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7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20">
            <a:extLst>
              <a:ext uri="{FF2B5EF4-FFF2-40B4-BE49-F238E27FC236}">
                <a16:creationId xmlns:a16="http://schemas.microsoft.com/office/drawing/2014/main" id="{2F3CA323-491B-FB02-5787-66B7AF0920F4}"/>
              </a:ext>
            </a:extLst>
          </p:cNvPr>
          <p:cNvSpPr/>
          <p:nvPr userDrawn="1"/>
        </p:nvSpPr>
        <p:spPr>
          <a:xfrm>
            <a:off x="5497528" y="0"/>
            <a:ext cx="6899793" cy="6858000"/>
          </a:xfrm>
          <a:custGeom>
            <a:avLst/>
            <a:gdLst>
              <a:gd name="connsiteX0" fmla="*/ 0 w 5716772"/>
              <a:gd name="connsiteY0" fmla="*/ 0 h 6701743"/>
              <a:gd name="connsiteX1" fmla="*/ 5716772 w 5716772"/>
              <a:gd name="connsiteY1" fmla="*/ 0 h 6701743"/>
              <a:gd name="connsiteX2" fmla="*/ 5716772 w 5716772"/>
              <a:gd name="connsiteY2" fmla="*/ 6701743 h 6701743"/>
              <a:gd name="connsiteX3" fmla="*/ 0 w 5716772"/>
              <a:gd name="connsiteY3" fmla="*/ 6701743 h 6701743"/>
              <a:gd name="connsiteX4" fmla="*/ 0 w 5716772"/>
              <a:gd name="connsiteY4" fmla="*/ 0 h 6701743"/>
              <a:gd name="connsiteX0" fmla="*/ 10 w 5716782"/>
              <a:gd name="connsiteY0" fmla="*/ 0 h 6701743"/>
              <a:gd name="connsiteX1" fmla="*/ 5716782 w 5716782"/>
              <a:gd name="connsiteY1" fmla="*/ 0 h 6701743"/>
              <a:gd name="connsiteX2" fmla="*/ 5716782 w 5716782"/>
              <a:gd name="connsiteY2" fmla="*/ 6701743 h 6701743"/>
              <a:gd name="connsiteX3" fmla="*/ 10 w 5716782"/>
              <a:gd name="connsiteY3" fmla="*/ 6701743 h 6701743"/>
              <a:gd name="connsiteX4" fmla="*/ 903777 w 5716782"/>
              <a:gd name="connsiteY4" fmla="*/ 3104707 h 6701743"/>
              <a:gd name="connsiteX5" fmla="*/ 10 w 5716782"/>
              <a:gd name="connsiteY5" fmla="*/ 0 h 6701743"/>
              <a:gd name="connsiteX0" fmla="*/ 10 w 5716782"/>
              <a:gd name="connsiteY0" fmla="*/ 0 h 6701743"/>
              <a:gd name="connsiteX1" fmla="*/ 5716782 w 5716782"/>
              <a:gd name="connsiteY1" fmla="*/ 0 h 6701743"/>
              <a:gd name="connsiteX2" fmla="*/ 5716782 w 5716782"/>
              <a:gd name="connsiteY2" fmla="*/ 6701743 h 6701743"/>
              <a:gd name="connsiteX3" fmla="*/ 10 w 5716782"/>
              <a:gd name="connsiteY3" fmla="*/ 6701743 h 6701743"/>
              <a:gd name="connsiteX4" fmla="*/ 1020735 w 5716782"/>
              <a:gd name="connsiteY4" fmla="*/ 3125972 h 6701743"/>
              <a:gd name="connsiteX5" fmla="*/ 10 w 5716782"/>
              <a:gd name="connsiteY5" fmla="*/ 0 h 6701743"/>
              <a:gd name="connsiteX0" fmla="*/ 0 w 5716772"/>
              <a:gd name="connsiteY0" fmla="*/ 0 h 6701743"/>
              <a:gd name="connsiteX1" fmla="*/ 5716772 w 5716772"/>
              <a:gd name="connsiteY1" fmla="*/ 0 h 6701743"/>
              <a:gd name="connsiteX2" fmla="*/ 5716772 w 5716772"/>
              <a:gd name="connsiteY2" fmla="*/ 6701743 h 6701743"/>
              <a:gd name="connsiteX3" fmla="*/ 0 w 5716772"/>
              <a:gd name="connsiteY3" fmla="*/ 6701743 h 6701743"/>
              <a:gd name="connsiteX4" fmla="*/ 1020725 w 5716772"/>
              <a:gd name="connsiteY4" fmla="*/ 3125972 h 6701743"/>
              <a:gd name="connsiteX5" fmla="*/ 0 w 5716772"/>
              <a:gd name="connsiteY5" fmla="*/ 0 h 6701743"/>
              <a:gd name="connsiteX0" fmla="*/ 0 w 5716772"/>
              <a:gd name="connsiteY0" fmla="*/ 0 h 6701743"/>
              <a:gd name="connsiteX1" fmla="*/ 5716772 w 5716772"/>
              <a:gd name="connsiteY1" fmla="*/ 0 h 6701743"/>
              <a:gd name="connsiteX2" fmla="*/ 5716772 w 5716772"/>
              <a:gd name="connsiteY2" fmla="*/ 6701743 h 6701743"/>
              <a:gd name="connsiteX3" fmla="*/ 0 w 5716772"/>
              <a:gd name="connsiteY3" fmla="*/ 6701743 h 6701743"/>
              <a:gd name="connsiteX4" fmla="*/ 1020725 w 5716772"/>
              <a:gd name="connsiteY4" fmla="*/ 3125972 h 6701743"/>
              <a:gd name="connsiteX5" fmla="*/ 0 w 5716772"/>
              <a:gd name="connsiteY5" fmla="*/ 0 h 6701743"/>
              <a:gd name="connsiteX0" fmla="*/ 0 w 5716772"/>
              <a:gd name="connsiteY0" fmla="*/ 0 h 6701743"/>
              <a:gd name="connsiteX1" fmla="*/ 5716772 w 5716772"/>
              <a:gd name="connsiteY1" fmla="*/ 0 h 6701743"/>
              <a:gd name="connsiteX2" fmla="*/ 5716772 w 5716772"/>
              <a:gd name="connsiteY2" fmla="*/ 6701743 h 6701743"/>
              <a:gd name="connsiteX3" fmla="*/ 0 w 5716772"/>
              <a:gd name="connsiteY3" fmla="*/ 6701743 h 6701743"/>
              <a:gd name="connsiteX4" fmla="*/ 1020725 w 5716772"/>
              <a:gd name="connsiteY4" fmla="*/ 3402419 h 6701743"/>
              <a:gd name="connsiteX5" fmla="*/ 0 w 5716772"/>
              <a:gd name="connsiteY5" fmla="*/ 0 h 6701743"/>
              <a:gd name="connsiteX0" fmla="*/ 0 w 5716772"/>
              <a:gd name="connsiteY0" fmla="*/ 0 h 6701743"/>
              <a:gd name="connsiteX1" fmla="*/ 5716772 w 5716772"/>
              <a:gd name="connsiteY1" fmla="*/ 0 h 6701743"/>
              <a:gd name="connsiteX2" fmla="*/ 5716772 w 5716772"/>
              <a:gd name="connsiteY2" fmla="*/ 6701743 h 6701743"/>
              <a:gd name="connsiteX3" fmla="*/ 0 w 5716772"/>
              <a:gd name="connsiteY3" fmla="*/ 6701743 h 6701743"/>
              <a:gd name="connsiteX4" fmla="*/ 1020725 w 5716772"/>
              <a:gd name="connsiteY4" fmla="*/ 3402419 h 6701743"/>
              <a:gd name="connsiteX5" fmla="*/ 0 w 5716772"/>
              <a:gd name="connsiteY5" fmla="*/ 0 h 670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6772" h="6701743">
                <a:moveTo>
                  <a:pt x="0" y="0"/>
                </a:moveTo>
                <a:lnTo>
                  <a:pt x="5716772" y="0"/>
                </a:lnTo>
                <a:lnTo>
                  <a:pt x="5716772" y="6701743"/>
                </a:lnTo>
                <a:lnTo>
                  <a:pt x="0" y="6701743"/>
                </a:lnTo>
                <a:lnTo>
                  <a:pt x="1020725" y="340241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7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C246E7BE-769D-E0D6-A10F-CF3DA30DEC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3722" y="266700"/>
            <a:ext cx="1366521" cy="607337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 sz="4000">
                <a:solidFill>
                  <a:schemeClr val="bg1"/>
                </a:solidFill>
              </a:rPr>
              <a:t>FROM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5C1BE053-E322-0735-0D60-E7921F9FF31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019390" y="266700"/>
            <a:ext cx="2743200" cy="608013"/>
          </a:xfrm>
        </p:spPr>
        <p:txBody>
          <a:bodyPr>
            <a:noAutofit/>
          </a:bodyPr>
          <a:lstStyle>
            <a:lvl2pPr marL="457200" indent="0">
              <a:buNone/>
              <a:defRPr/>
            </a:lvl2pPr>
            <a:lvl4pPr marL="1371600" indent="0" algn="r">
              <a:buNone/>
              <a:defRPr sz="4000">
                <a:solidFill>
                  <a:schemeClr val="tx1"/>
                </a:solidFill>
                <a:latin typeface="+mj-lt"/>
              </a:defRPr>
            </a:lvl4pPr>
          </a:lstStyle>
          <a:p>
            <a:pPr lvl="3"/>
            <a:r>
              <a:rPr lang="en-US"/>
              <a:t>TO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B23050B-D0EF-00B0-2401-05DED203C9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79168" y="0"/>
            <a:ext cx="3712609" cy="6857998"/>
          </a:xfrm>
        </p:spPr>
        <p:txBody>
          <a:bodyPr>
            <a:noAutofit/>
          </a:bodyPr>
          <a:lstStyle>
            <a:lvl1pPr algn="r">
              <a:defRPr sz="88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r" defTabSz="914400" rtl="0" eaLnBrk="1" fontAlgn="ctr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anuka" panose="020D0806070702040204" pitchFamily="34" charset="77"/>
                <a:ea typeface="+mj-ea"/>
                <a:cs typeface="Poppins ExtraLight" pitchFamily="2" charset="77"/>
              </a:rPr>
              <a:t>Awesome</a:t>
            </a:r>
            <a:br>
              <a:rPr kumimoji="0" lang="en-GB" sz="8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anuka" panose="020D0806070702040204" pitchFamily="34" charset="77"/>
                <a:ea typeface="+mj-ea"/>
                <a:cs typeface="Poppins ExtraLight" pitchFamily="2" charset="77"/>
              </a:rPr>
            </a:br>
            <a:r>
              <a:rPr kumimoji="0" lang="en-GB" sz="8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anuka" panose="020D0806070702040204" pitchFamily="34" charset="77"/>
                <a:ea typeface="+mj-ea"/>
                <a:cs typeface="Poppins ExtraLight" pitchFamily="2" charset="77"/>
              </a:rPr>
              <a:t>Shaken</a:t>
            </a:r>
            <a:br>
              <a:rPr kumimoji="0" lang="en-GB" sz="8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anuka" panose="020D0806070702040204" pitchFamily="34" charset="77"/>
                <a:ea typeface="+mj-ea"/>
                <a:cs typeface="Poppins ExtraLight" pitchFamily="2" charset="77"/>
              </a:rPr>
            </a:br>
            <a:r>
              <a:rPr kumimoji="0" lang="en-GB" sz="8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anuka" panose="020D0806070702040204" pitchFamily="34" charset="77"/>
                <a:ea typeface="+mj-ea"/>
                <a:cs typeface="Poppins ExtraLight" pitchFamily="2" charset="77"/>
              </a:rPr>
              <a:t>Supportive </a:t>
            </a:r>
            <a:br>
              <a:rPr kumimoji="0" lang="en-GB" sz="8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anuka" panose="020D0806070702040204" pitchFamily="34" charset="77"/>
                <a:ea typeface="+mj-ea"/>
                <a:cs typeface="Poppins ExtraLight" pitchFamily="2" charset="77"/>
              </a:rPr>
            </a:br>
            <a:r>
              <a:rPr kumimoji="0" lang="en-GB" sz="8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anuka" panose="020D0806070702040204" pitchFamily="34" charset="77"/>
                <a:ea typeface="+mj-ea"/>
                <a:cs typeface="Poppins ExtraLight" pitchFamily="2" charset="77"/>
              </a:rPr>
              <a:t>Tolerant</a:t>
            </a:r>
            <a:endParaRPr kumimoji="0" lang="en-US" sz="8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Manuka" panose="020D0806070702040204" pitchFamily="34" charset="77"/>
              <a:ea typeface="+mj-ea"/>
              <a:cs typeface="Poppins ExtraLight" pitchFamily="2" charset="77"/>
            </a:endParaRP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7E41D125-9C26-72EE-B322-7A2712CAB9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98409" y="-3"/>
            <a:ext cx="4827209" cy="6857999"/>
          </a:xfrm>
        </p:spPr>
        <p:txBody>
          <a:bodyPr anchor="ctr">
            <a:noAutofit/>
          </a:bodyPr>
          <a:lstStyle>
            <a:lvl2pPr marL="457200" indent="0">
              <a:buNone/>
              <a:defRPr/>
            </a:lvl2pPr>
            <a:lvl4pPr marL="1371600" indent="0" algn="l">
              <a:lnSpc>
                <a:spcPct val="80000"/>
              </a:lnSpc>
              <a:buNone/>
              <a:defRPr sz="9600">
                <a:solidFill>
                  <a:schemeClr val="tx1"/>
                </a:solidFill>
                <a:latin typeface="+mj-lt"/>
              </a:defRPr>
            </a:lvl4pPr>
          </a:lstStyle>
          <a:p>
            <a:pPr lvl="3"/>
            <a:r>
              <a:rPr lang="en-US"/>
              <a:t>Superb</a:t>
            </a:r>
          </a:p>
          <a:p>
            <a:pPr lvl="3"/>
            <a:r>
              <a:rPr lang="en-US"/>
              <a:t>Stirred</a:t>
            </a:r>
          </a:p>
          <a:p>
            <a:pPr lvl="3"/>
            <a:r>
              <a:rPr lang="en-US"/>
              <a:t>Drunk</a:t>
            </a:r>
          </a:p>
          <a:p>
            <a:pPr lvl="3"/>
            <a:r>
              <a:rPr lang="en-US"/>
              <a:t>Offensive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FC17A1D-1CFD-1EAA-B09F-21C1E31322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9442" y="6322573"/>
            <a:ext cx="859726" cy="365125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A34D0F35-897A-2945-1222-6DF13396B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291520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817FAF8-BC0F-8889-4972-5401026CF5BA}"/>
              </a:ext>
            </a:extLst>
          </p:cNvPr>
          <p:cNvSpPr/>
          <p:nvPr userDrawn="1"/>
        </p:nvSpPr>
        <p:spPr>
          <a:xfrm rot="16200000">
            <a:off x="2666996" y="-2667001"/>
            <a:ext cx="6858002" cy="12192001"/>
          </a:xfrm>
          <a:prstGeom prst="rect">
            <a:avLst/>
          </a:prstGeom>
          <a:gradFill>
            <a:gsLst>
              <a:gs pos="0">
                <a:schemeClr val="accent2"/>
              </a:gs>
              <a:gs pos="7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20">
            <a:extLst>
              <a:ext uri="{FF2B5EF4-FFF2-40B4-BE49-F238E27FC236}">
                <a16:creationId xmlns:a16="http://schemas.microsoft.com/office/drawing/2014/main" id="{2F3CA323-491B-FB02-5787-66B7AF0920F4}"/>
              </a:ext>
            </a:extLst>
          </p:cNvPr>
          <p:cNvSpPr/>
          <p:nvPr userDrawn="1"/>
        </p:nvSpPr>
        <p:spPr>
          <a:xfrm rot="5400000">
            <a:off x="3895036" y="-1421208"/>
            <a:ext cx="4401922" cy="12192001"/>
          </a:xfrm>
          <a:custGeom>
            <a:avLst/>
            <a:gdLst>
              <a:gd name="connsiteX0" fmla="*/ 0 w 5716772"/>
              <a:gd name="connsiteY0" fmla="*/ 0 h 6701743"/>
              <a:gd name="connsiteX1" fmla="*/ 5716772 w 5716772"/>
              <a:gd name="connsiteY1" fmla="*/ 0 h 6701743"/>
              <a:gd name="connsiteX2" fmla="*/ 5716772 w 5716772"/>
              <a:gd name="connsiteY2" fmla="*/ 6701743 h 6701743"/>
              <a:gd name="connsiteX3" fmla="*/ 0 w 5716772"/>
              <a:gd name="connsiteY3" fmla="*/ 6701743 h 6701743"/>
              <a:gd name="connsiteX4" fmla="*/ 0 w 5716772"/>
              <a:gd name="connsiteY4" fmla="*/ 0 h 6701743"/>
              <a:gd name="connsiteX0" fmla="*/ 10 w 5716782"/>
              <a:gd name="connsiteY0" fmla="*/ 0 h 6701743"/>
              <a:gd name="connsiteX1" fmla="*/ 5716782 w 5716782"/>
              <a:gd name="connsiteY1" fmla="*/ 0 h 6701743"/>
              <a:gd name="connsiteX2" fmla="*/ 5716782 w 5716782"/>
              <a:gd name="connsiteY2" fmla="*/ 6701743 h 6701743"/>
              <a:gd name="connsiteX3" fmla="*/ 10 w 5716782"/>
              <a:gd name="connsiteY3" fmla="*/ 6701743 h 6701743"/>
              <a:gd name="connsiteX4" fmla="*/ 903777 w 5716782"/>
              <a:gd name="connsiteY4" fmla="*/ 3104707 h 6701743"/>
              <a:gd name="connsiteX5" fmla="*/ 10 w 5716782"/>
              <a:gd name="connsiteY5" fmla="*/ 0 h 6701743"/>
              <a:gd name="connsiteX0" fmla="*/ 10 w 5716782"/>
              <a:gd name="connsiteY0" fmla="*/ 0 h 6701743"/>
              <a:gd name="connsiteX1" fmla="*/ 5716782 w 5716782"/>
              <a:gd name="connsiteY1" fmla="*/ 0 h 6701743"/>
              <a:gd name="connsiteX2" fmla="*/ 5716782 w 5716782"/>
              <a:gd name="connsiteY2" fmla="*/ 6701743 h 6701743"/>
              <a:gd name="connsiteX3" fmla="*/ 10 w 5716782"/>
              <a:gd name="connsiteY3" fmla="*/ 6701743 h 6701743"/>
              <a:gd name="connsiteX4" fmla="*/ 1020735 w 5716782"/>
              <a:gd name="connsiteY4" fmla="*/ 3125972 h 6701743"/>
              <a:gd name="connsiteX5" fmla="*/ 10 w 5716782"/>
              <a:gd name="connsiteY5" fmla="*/ 0 h 6701743"/>
              <a:gd name="connsiteX0" fmla="*/ 0 w 5716772"/>
              <a:gd name="connsiteY0" fmla="*/ 0 h 6701743"/>
              <a:gd name="connsiteX1" fmla="*/ 5716772 w 5716772"/>
              <a:gd name="connsiteY1" fmla="*/ 0 h 6701743"/>
              <a:gd name="connsiteX2" fmla="*/ 5716772 w 5716772"/>
              <a:gd name="connsiteY2" fmla="*/ 6701743 h 6701743"/>
              <a:gd name="connsiteX3" fmla="*/ 0 w 5716772"/>
              <a:gd name="connsiteY3" fmla="*/ 6701743 h 6701743"/>
              <a:gd name="connsiteX4" fmla="*/ 1020725 w 5716772"/>
              <a:gd name="connsiteY4" fmla="*/ 3125972 h 6701743"/>
              <a:gd name="connsiteX5" fmla="*/ 0 w 5716772"/>
              <a:gd name="connsiteY5" fmla="*/ 0 h 6701743"/>
              <a:gd name="connsiteX0" fmla="*/ 0 w 5716772"/>
              <a:gd name="connsiteY0" fmla="*/ 0 h 6701743"/>
              <a:gd name="connsiteX1" fmla="*/ 5716772 w 5716772"/>
              <a:gd name="connsiteY1" fmla="*/ 0 h 6701743"/>
              <a:gd name="connsiteX2" fmla="*/ 5716772 w 5716772"/>
              <a:gd name="connsiteY2" fmla="*/ 6701743 h 6701743"/>
              <a:gd name="connsiteX3" fmla="*/ 0 w 5716772"/>
              <a:gd name="connsiteY3" fmla="*/ 6701743 h 6701743"/>
              <a:gd name="connsiteX4" fmla="*/ 1020725 w 5716772"/>
              <a:gd name="connsiteY4" fmla="*/ 3125972 h 6701743"/>
              <a:gd name="connsiteX5" fmla="*/ 0 w 5716772"/>
              <a:gd name="connsiteY5" fmla="*/ 0 h 6701743"/>
              <a:gd name="connsiteX0" fmla="*/ 0 w 5716772"/>
              <a:gd name="connsiteY0" fmla="*/ 0 h 6701743"/>
              <a:gd name="connsiteX1" fmla="*/ 5716772 w 5716772"/>
              <a:gd name="connsiteY1" fmla="*/ 0 h 6701743"/>
              <a:gd name="connsiteX2" fmla="*/ 5716772 w 5716772"/>
              <a:gd name="connsiteY2" fmla="*/ 6701743 h 6701743"/>
              <a:gd name="connsiteX3" fmla="*/ 0 w 5716772"/>
              <a:gd name="connsiteY3" fmla="*/ 6701743 h 6701743"/>
              <a:gd name="connsiteX4" fmla="*/ 1020725 w 5716772"/>
              <a:gd name="connsiteY4" fmla="*/ 3402419 h 6701743"/>
              <a:gd name="connsiteX5" fmla="*/ 0 w 5716772"/>
              <a:gd name="connsiteY5" fmla="*/ 0 h 6701743"/>
              <a:gd name="connsiteX0" fmla="*/ 0 w 5716772"/>
              <a:gd name="connsiteY0" fmla="*/ 0 h 6701743"/>
              <a:gd name="connsiteX1" fmla="*/ 5716772 w 5716772"/>
              <a:gd name="connsiteY1" fmla="*/ 0 h 6701743"/>
              <a:gd name="connsiteX2" fmla="*/ 5716772 w 5716772"/>
              <a:gd name="connsiteY2" fmla="*/ 6701743 h 6701743"/>
              <a:gd name="connsiteX3" fmla="*/ 0 w 5716772"/>
              <a:gd name="connsiteY3" fmla="*/ 6701743 h 6701743"/>
              <a:gd name="connsiteX4" fmla="*/ 1020725 w 5716772"/>
              <a:gd name="connsiteY4" fmla="*/ 3402419 h 6701743"/>
              <a:gd name="connsiteX5" fmla="*/ 0 w 5716772"/>
              <a:gd name="connsiteY5" fmla="*/ 0 h 670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6772" h="6701743">
                <a:moveTo>
                  <a:pt x="0" y="0"/>
                </a:moveTo>
                <a:lnTo>
                  <a:pt x="5716772" y="0"/>
                </a:lnTo>
                <a:lnTo>
                  <a:pt x="5716772" y="6701743"/>
                </a:lnTo>
                <a:lnTo>
                  <a:pt x="0" y="6701743"/>
                </a:lnTo>
                <a:lnTo>
                  <a:pt x="1020725" y="340241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7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FC17A1D-1CFD-1EAA-B09F-21C1E31322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9442" y="6322573"/>
            <a:ext cx="859726" cy="365125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A34D0F35-897A-2945-1222-6DF13396B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B4AC79A-CA2B-9C9C-ADA3-238E8D42C4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5" y="468313"/>
            <a:ext cx="12192005" cy="1828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8800">
                <a:latin typeface="+mj-lt"/>
              </a:defRPr>
            </a:lvl1pPr>
          </a:lstStyle>
          <a:p>
            <a:pPr lvl="0"/>
            <a:r>
              <a:rPr lang="en-US"/>
              <a:t>From XXX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3C36494C-8E42-FA0C-5F22-B7B9104309B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4194282"/>
            <a:ext cx="12192005" cy="1828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8800">
                <a:latin typeface="+mj-lt"/>
              </a:defRPr>
            </a:lvl1pPr>
          </a:lstStyle>
          <a:p>
            <a:pPr lvl="0"/>
            <a:r>
              <a:rPr lang="en-US"/>
              <a:t>Add in text here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B84A50B0-281F-94DC-1440-54EEF51BAB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-11" y="2275802"/>
            <a:ext cx="12192005" cy="1828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to</a:t>
            </a:r>
          </a:p>
        </p:txBody>
      </p:sp>
    </p:spTree>
    <p:extLst>
      <p:ext uri="{BB962C8B-B14F-4D97-AF65-F5344CB8AC3E}">
        <p14:creationId xmlns:p14="http://schemas.microsoft.com/office/powerpoint/2010/main" val="4274582676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5B5A506B-06FE-28DF-AD8E-B143E51A4073}"/>
              </a:ext>
            </a:extLst>
          </p:cNvPr>
          <p:cNvSpPr>
            <a:spLocks noChangeAspect="1"/>
          </p:cNvSpPr>
          <p:nvPr userDrawn="1"/>
        </p:nvSpPr>
        <p:spPr>
          <a:xfrm rot="10800000">
            <a:off x="11147481" y="1503764"/>
            <a:ext cx="615109" cy="4062325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38100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3C1FC11E-C8D2-0807-9685-E192AB14FA70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429410" y="1503764"/>
            <a:ext cx="615109" cy="4062325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38100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87B4F52C-441F-7804-F6EB-BB829AA12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25">
            <a:extLst>
              <a:ext uri="{FF2B5EF4-FFF2-40B4-BE49-F238E27FC236}">
                <a16:creationId xmlns:a16="http://schemas.microsoft.com/office/drawing/2014/main" id="{34FEBB04-E07E-5D79-6F18-53F22F16E9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2230" y="1453526"/>
            <a:ext cx="5749706" cy="806450"/>
          </a:xfrm>
        </p:spPr>
        <p:txBody>
          <a:bodyPr anchor="ctr"/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Holistic Strategy</a:t>
            </a:r>
          </a:p>
        </p:txBody>
      </p:sp>
      <p:sp>
        <p:nvSpPr>
          <p:cNvPr id="10" name="Text Placeholder 25">
            <a:extLst>
              <a:ext uri="{FF2B5EF4-FFF2-40B4-BE49-F238E27FC236}">
                <a16:creationId xmlns:a16="http://schemas.microsoft.com/office/drawing/2014/main" id="{9A548B04-CBED-7373-4A21-DDE33A82648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37270" y="1453526"/>
            <a:ext cx="3171476" cy="806450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Tactical Recommendation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968BD85A-7F16-9733-2785-F2CD70FEAB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42928" y="2468557"/>
            <a:ext cx="5749706" cy="806450"/>
          </a:xfrm>
        </p:spPr>
        <p:txBody>
          <a:bodyPr anchor="ctr"/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Global + Regional Insights</a:t>
            </a:r>
          </a:p>
        </p:txBody>
      </p:sp>
      <p:sp>
        <p:nvSpPr>
          <p:cNvPr id="12" name="Text Placeholder 25">
            <a:extLst>
              <a:ext uri="{FF2B5EF4-FFF2-40B4-BE49-F238E27FC236}">
                <a16:creationId xmlns:a16="http://schemas.microsoft.com/office/drawing/2014/main" id="{B37D2DE5-B1DA-22CB-157A-13959ADBBA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27968" y="2468557"/>
            <a:ext cx="3171476" cy="806450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Global Media Framework</a:t>
            </a:r>
          </a:p>
        </p:txBody>
      </p:sp>
      <p:sp>
        <p:nvSpPr>
          <p:cNvPr id="13" name="Text Placeholder 25">
            <a:extLst>
              <a:ext uri="{FF2B5EF4-FFF2-40B4-BE49-F238E27FC236}">
                <a16:creationId xmlns:a16="http://schemas.microsoft.com/office/drawing/2014/main" id="{1798FA39-53F4-F1B7-F9A6-B909118184B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33626" y="3614098"/>
            <a:ext cx="5749706" cy="806450"/>
          </a:xfrm>
        </p:spPr>
        <p:txBody>
          <a:bodyPr anchor="ctr"/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Advanced Measurement with </a:t>
            </a:r>
            <a:br>
              <a:rPr lang="en-US"/>
            </a:br>
            <a:r>
              <a:rPr lang="en-US"/>
              <a:t>Clear Action Oriented Insights</a:t>
            </a:r>
          </a:p>
        </p:txBody>
      </p:sp>
      <p:sp>
        <p:nvSpPr>
          <p:cNvPr id="14" name="Text Placeholder 25">
            <a:extLst>
              <a:ext uri="{FF2B5EF4-FFF2-40B4-BE49-F238E27FC236}">
                <a16:creationId xmlns:a16="http://schemas.microsoft.com/office/drawing/2014/main" id="{E1327CB1-CF9B-0075-99DA-E47D6A964D3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18666" y="3614098"/>
            <a:ext cx="3171476" cy="806450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Foundational Reporting</a:t>
            </a:r>
          </a:p>
        </p:txBody>
      </p:sp>
      <p:sp>
        <p:nvSpPr>
          <p:cNvPr id="15" name="Text Placeholder 25">
            <a:extLst>
              <a:ext uri="{FF2B5EF4-FFF2-40B4-BE49-F238E27FC236}">
                <a16:creationId xmlns:a16="http://schemas.microsoft.com/office/drawing/2014/main" id="{369F6910-4B16-FAAC-3B88-C631BA126C8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33626" y="4759639"/>
            <a:ext cx="5749706" cy="806450"/>
          </a:xfrm>
        </p:spPr>
        <p:txBody>
          <a:bodyPr anchor="ctr">
            <a:normAutofit/>
          </a:bodyPr>
          <a:lstStyle>
            <a:lvl1pPr marL="0" indent="0">
              <a:buNone/>
              <a:defRPr sz="3600" b="0" i="0">
                <a:latin typeface="+mj-lt"/>
              </a:defRPr>
            </a:lvl1pPr>
          </a:lstStyle>
          <a:p>
            <a:r>
              <a:rPr lang="en-US"/>
              <a:t>Business Growth</a:t>
            </a:r>
          </a:p>
        </p:txBody>
      </p:sp>
      <p:sp>
        <p:nvSpPr>
          <p:cNvPr id="16" name="Text Placeholder 25">
            <a:extLst>
              <a:ext uri="{FF2B5EF4-FFF2-40B4-BE49-F238E27FC236}">
                <a16:creationId xmlns:a16="http://schemas.microsoft.com/office/drawing/2014/main" id="{D8C6CDF8-E34A-12F5-2875-37BAB8A48D0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18666" y="4759639"/>
            <a:ext cx="3171476" cy="806450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0" i="0">
                <a:solidFill>
                  <a:schemeClr val="accent1"/>
                </a:solidFill>
                <a:latin typeface="+mn-lt"/>
                <a:ea typeface="Inter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ROAs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E2A41F4-F097-06D7-C15F-AAD9FDD76F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92827"/>
            <a:ext cx="9359910" cy="785944"/>
          </a:xfrm>
        </p:spPr>
        <p:txBody>
          <a:bodyPr lIns="0">
            <a:noAutofit/>
          </a:bodyPr>
          <a:lstStyle>
            <a:lvl1pPr>
              <a:defRPr sz="3600"/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E87C1788-8497-DB42-AE4C-C7A02242F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9409" y="1078771"/>
            <a:ext cx="11500862" cy="510047"/>
          </a:xfrm>
        </p:spPr>
        <p:txBody>
          <a:bodyPr lIns="0" tIns="0" rIns="0" bIns="0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</p:spTree>
    <p:extLst>
      <p:ext uri="{BB962C8B-B14F-4D97-AF65-F5344CB8AC3E}">
        <p14:creationId xmlns:p14="http://schemas.microsoft.com/office/powerpoint/2010/main" val="9880866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22AA2-55C4-E545-B4F7-9A8B7F8DED9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2945" y="2601001"/>
            <a:ext cx="1938618" cy="827999"/>
          </a:xfrm>
        </p:spPr>
        <p:txBody>
          <a:bodyPr tIns="0" rIns="0" bIns="180000" numCol="1" spcCol="360000" anchor="ctr" anchorCtr="0"/>
          <a:lstStyle>
            <a:lvl1pPr marL="0" indent="0" algn="ctr">
              <a:lnSpc>
                <a:spcPct val="120000"/>
              </a:lnSpc>
              <a:buNone/>
              <a:defRPr sz="7200" b="0" i="0">
                <a:latin typeface="+mj-lt"/>
                <a:cs typeface="Inter" panose="02000503000000020004" pitchFamily="2" charset="0"/>
              </a:defRPr>
            </a:lvl1pPr>
            <a:lvl2pPr marL="4572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2pPr>
            <a:lvl3pPr marL="9144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3pPr>
            <a:lvl4pPr marL="13716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4pPr>
            <a:lvl5pPr marL="18288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35185-9781-69ED-14AE-F22369B469E1}"/>
              </a:ext>
            </a:extLst>
          </p:cNvPr>
          <p:cNvSpPr txBox="1"/>
          <p:nvPr userDrawn="1"/>
        </p:nvSpPr>
        <p:spPr>
          <a:xfrm>
            <a:off x="778933" y="-1049867"/>
            <a:ext cx="1847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l">
              <a:buNone/>
            </a:pPr>
            <a:endParaRPr lang="en-US" b="0" i="0">
              <a:latin typeface="Inter" panose="02000503000000020004" pitchFamily="2" charset="0"/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67ABCD4B-F713-BE7B-F58C-E0B928286BF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9409" y="1078771"/>
            <a:ext cx="11500862" cy="510047"/>
          </a:xfrm>
        </p:spPr>
        <p:txBody>
          <a:bodyPr lIns="0" tIns="0" rIns="0" bIns="0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46298E0A-044D-1002-04DA-A682D6625639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 rot="10800000">
            <a:off x="3101564" y="2601000"/>
            <a:ext cx="289356" cy="82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14" name="Text Placeholder 17">
            <a:extLst>
              <a:ext uri="{FF2B5EF4-FFF2-40B4-BE49-F238E27FC236}">
                <a16:creationId xmlns:a16="http://schemas.microsoft.com/office/drawing/2014/main" id="{4E58F09A-BA02-2876-C38F-AE6AF05E94C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846694" y="2601000"/>
            <a:ext cx="289356" cy="82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0444D7C5-43A4-019D-61CF-19A6C1B2A838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1162945" y="3917487"/>
            <a:ext cx="1938618" cy="1221709"/>
          </a:xfrm>
        </p:spPr>
        <p:txBody>
          <a:bodyPr numCol="1" spcCol="360000"/>
          <a:lstStyle>
            <a:lvl1pPr marL="0" indent="0" algn="ctr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1pPr>
            <a:lvl2pPr marL="4572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2pPr>
            <a:lvl3pPr marL="9144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3pPr>
            <a:lvl4pPr marL="13716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4pPr>
            <a:lvl5pPr marL="18288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5pPr>
          </a:lstStyle>
          <a:p>
            <a:pPr lvl="0"/>
            <a:r>
              <a:rPr lang="en-GB"/>
              <a:t>Click to edit</a:t>
            </a:r>
            <a:endParaRPr lang="en-US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9ABB71D3-3F58-AF8A-B400-5B11FC07F4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62945" y="3537571"/>
            <a:ext cx="1938618" cy="271343"/>
          </a:xfrm>
        </p:spPr>
        <p:txBody>
          <a:bodyPr lIns="0" tIns="0" rIns="0" bIns="0" anchor="ctr" anchorCtr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b="0" i="0" cap="none" baseline="0">
                <a:solidFill>
                  <a:schemeClr val="accent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C4B3DB6E-15A6-7994-4E23-5F7A45B61AD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5131945" y="2601001"/>
            <a:ext cx="1938618" cy="827999"/>
          </a:xfrm>
        </p:spPr>
        <p:txBody>
          <a:bodyPr tIns="0" rIns="0" bIns="180000" numCol="1" spcCol="360000" anchor="ctr" anchorCtr="0"/>
          <a:lstStyle>
            <a:lvl1pPr marL="0" indent="0" algn="ctr">
              <a:lnSpc>
                <a:spcPct val="120000"/>
              </a:lnSpc>
              <a:buNone/>
              <a:defRPr sz="7200" b="0" i="0">
                <a:latin typeface="+mj-lt"/>
                <a:cs typeface="Inter" panose="02000503000000020004" pitchFamily="2" charset="0"/>
              </a:defRPr>
            </a:lvl1pPr>
            <a:lvl2pPr marL="4572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2pPr>
            <a:lvl3pPr marL="9144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3pPr>
            <a:lvl4pPr marL="13716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4pPr>
            <a:lvl5pPr marL="18288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1" name="Text Placeholder 17">
            <a:extLst>
              <a:ext uri="{FF2B5EF4-FFF2-40B4-BE49-F238E27FC236}">
                <a16:creationId xmlns:a16="http://schemas.microsoft.com/office/drawing/2014/main" id="{8B832DBA-39FA-0B56-56FA-5C82A41163E5}"/>
              </a:ext>
            </a:extLst>
          </p:cNvPr>
          <p:cNvSpPr>
            <a:spLocks noGrp="1" noChangeAspect="1"/>
          </p:cNvSpPr>
          <p:nvPr>
            <p:ph type="body" sz="quarter" idx="20" hasCustomPrompt="1"/>
          </p:nvPr>
        </p:nvSpPr>
        <p:spPr>
          <a:xfrm rot="10800000">
            <a:off x="7070564" y="2601000"/>
            <a:ext cx="289356" cy="82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32" name="Text Placeholder 17">
            <a:extLst>
              <a:ext uri="{FF2B5EF4-FFF2-40B4-BE49-F238E27FC236}">
                <a16:creationId xmlns:a16="http://schemas.microsoft.com/office/drawing/2014/main" id="{C1F4DB5F-58F8-9CB9-82E1-88B1955D67F2}"/>
              </a:ext>
            </a:extLst>
          </p:cNvPr>
          <p:cNvSpPr>
            <a:spLocks noGrp="1" noChangeAspect="1"/>
          </p:cNvSpPr>
          <p:nvPr>
            <p:ph type="body" sz="quarter" idx="21" hasCustomPrompt="1"/>
          </p:nvPr>
        </p:nvSpPr>
        <p:spPr>
          <a:xfrm>
            <a:off x="4815694" y="2601000"/>
            <a:ext cx="289356" cy="82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5A1471A4-E20E-27C8-D3CC-F9A4A7E269D2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5131945" y="3917487"/>
            <a:ext cx="1938618" cy="1221709"/>
          </a:xfrm>
        </p:spPr>
        <p:txBody>
          <a:bodyPr numCol="1" spcCol="360000"/>
          <a:lstStyle>
            <a:lvl1pPr marL="0" indent="0" algn="ctr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1pPr>
            <a:lvl2pPr marL="4572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2pPr>
            <a:lvl3pPr marL="9144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3pPr>
            <a:lvl4pPr marL="13716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4pPr>
            <a:lvl5pPr marL="18288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5pPr>
          </a:lstStyle>
          <a:p>
            <a:pPr lvl="0"/>
            <a:r>
              <a:rPr lang="en-GB"/>
              <a:t>Click to edit</a:t>
            </a:r>
            <a:endParaRPr lang="en-US"/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DC4B4FF0-EDD3-BF12-C912-B232B6E44B7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131945" y="3537571"/>
            <a:ext cx="1938618" cy="271343"/>
          </a:xfrm>
        </p:spPr>
        <p:txBody>
          <a:bodyPr lIns="0" tIns="0" rIns="0" bIns="0" anchor="ctr" anchorCtr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b="0" i="0" cap="none" baseline="0">
                <a:solidFill>
                  <a:schemeClr val="accent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815043F8-F828-4D8E-DA68-4E7360FC6E6B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9096710" y="2601001"/>
            <a:ext cx="1938618" cy="827999"/>
          </a:xfrm>
        </p:spPr>
        <p:txBody>
          <a:bodyPr tIns="0" rIns="0" bIns="180000" numCol="1" spcCol="360000" anchor="ctr" anchorCtr="0"/>
          <a:lstStyle>
            <a:lvl1pPr marL="0" indent="0" algn="ctr">
              <a:lnSpc>
                <a:spcPct val="120000"/>
              </a:lnSpc>
              <a:buNone/>
              <a:defRPr sz="7200" b="0" i="0">
                <a:latin typeface="+mj-lt"/>
                <a:cs typeface="Inter" panose="02000503000000020004" pitchFamily="2" charset="0"/>
              </a:defRPr>
            </a:lvl1pPr>
            <a:lvl2pPr marL="4572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2pPr>
            <a:lvl3pPr marL="9144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3pPr>
            <a:lvl4pPr marL="13716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4pPr>
            <a:lvl5pPr marL="1828800" indent="0" algn="just">
              <a:lnSpc>
                <a:spcPct val="120000"/>
              </a:lnSpc>
              <a:buNone/>
              <a:defRPr b="0" i="0"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6" name="Text Placeholder 17">
            <a:extLst>
              <a:ext uri="{FF2B5EF4-FFF2-40B4-BE49-F238E27FC236}">
                <a16:creationId xmlns:a16="http://schemas.microsoft.com/office/drawing/2014/main" id="{4A8EE957-2B25-1442-417B-DD28089306F1}"/>
              </a:ext>
            </a:extLst>
          </p:cNvPr>
          <p:cNvSpPr>
            <a:spLocks noGrp="1" noChangeAspect="1"/>
          </p:cNvSpPr>
          <p:nvPr>
            <p:ph type="body" sz="quarter" idx="25" hasCustomPrompt="1"/>
          </p:nvPr>
        </p:nvSpPr>
        <p:spPr>
          <a:xfrm rot="10800000">
            <a:off x="11035329" y="2601000"/>
            <a:ext cx="289356" cy="82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37" name="Text Placeholder 17">
            <a:extLst>
              <a:ext uri="{FF2B5EF4-FFF2-40B4-BE49-F238E27FC236}">
                <a16:creationId xmlns:a16="http://schemas.microsoft.com/office/drawing/2014/main" id="{CD9DE536-137E-6A0A-7E45-297ABFDC3C56}"/>
              </a:ext>
            </a:extLst>
          </p:cNvPr>
          <p:cNvSpPr>
            <a:spLocks noGrp="1" noChangeAspect="1"/>
          </p:cNvSpPr>
          <p:nvPr>
            <p:ph type="body" sz="quarter" idx="26" hasCustomPrompt="1"/>
          </p:nvPr>
        </p:nvSpPr>
        <p:spPr>
          <a:xfrm>
            <a:off x="8780459" y="2601000"/>
            <a:ext cx="289356" cy="82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1A5796FF-9F0A-A570-CF3B-D626BABFBED8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9096710" y="3917487"/>
            <a:ext cx="1938618" cy="1221709"/>
          </a:xfrm>
        </p:spPr>
        <p:txBody>
          <a:bodyPr numCol="1" spcCol="360000"/>
          <a:lstStyle>
            <a:lvl1pPr marL="0" indent="0" algn="ctr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+mn-lt"/>
                <a:cs typeface="Inter" panose="02000503000000020004" pitchFamily="2" charset="0"/>
              </a:defRPr>
            </a:lvl1pPr>
            <a:lvl2pPr marL="4572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2pPr>
            <a:lvl3pPr marL="9144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3pPr>
            <a:lvl4pPr marL="13716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4pPr>
            <a:lvl5pPr marL="1828800" indent="0" algn="just">
              <a:lnSpc>
                <a:spcPct val="120000"/>
              </a:lnSpc>
              <a:buNone/>
              <a:defRPr b="0" i="0">
                <a:solidFill>
                  <a:schemeClr val="bg1"/>
                </a:solidFill>
                <a:latin typeface="HelveticaNowDisplay Regular" panose="020B0504030202020204" pitchFamily="34" charset="77"/>
                <a:cs typeface="HelveticaNowDisplay Regular" panose="020B0504030202020204" pitchFamily="34" charset="77"/>
              </a:defRPr>
            </a:lvl5pPr>
          </a:lstStyle>
          <a:p>
            <a:pPr lvl="0"/>
            <a:r>
              <a:rPr lang="en-GB"/>
              <a:t>Click to edit</a:t>
            </a:r>
            <a:endParaRPr lang="en-US"/>
          </a:p>
        </p:txBody>
      </p:sp>
      <p:sp>
        <p:nvSpPr>
          <p:cNvPr id="39" name="Text Placeholder 8">
            <a:extLst>
              <a:ext uri="{FF2B5EF4-FFF2-40B4-BE49-F238E27FC236}">
                <a16:creationId xmlns:a16="http://schemas.microsoft.com/office/drawing/2014/main" id="{1CBF8B33-C735-2C8F-FA6D-8137D3CBEA6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96710" y="3537571"/>
            <a:ext cx="1938618" cy="271343"/>
          </a:xfrm>
        </p:spPr>
        <p:txBody>
          <a:bodyPr lIns="0" tIns="0" rIns="0" bIns="0" anchor="ctr" anchorCtr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b="0" i="0" cap="none" baseline="0">
                <a:solidFill>
                  <a:schemeClr val="accent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67B01E40-BE3A-27B8-C533-CD8A3D557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93987CD-412F-2B41-02A6-7549925587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92827"/>
            <a:ext cx="9359910" cy="785944"/>
          </a:xfrm>
        </p:spPr>
        <p:txBody>
          <a:bodyPr lIns="0">
            <a:noAutofit/>
          </a:bodyPr>
          <a:lstStyle>
            <a:lvl1pPr>
              <a:defRPr sz="3600"/>
            </a:lvl1pPr>
          </a:lstStyle>
          <a:p>
            <a:r>
              <a:rPr lang="en-US"/>
              <a:t>Section Header Here</a:t>
            </a:r>
          </a:p>
        </p:txBody>
      </p:sp>
    </p:spTree>
    <p:extLst>
      <p:ext uri="{BB962C8B-B14F-4D97-AF65-F5344CB8AC3E}">
        <p14:creationId xmlns:p14="http://schemas.microsoft.com/office/powerpoint/2010/main" val="3069718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9E524F-2198-235B-82B1-1B885D7554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46F0317C-A42D-44B5-568F-9759C42CF2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9409" y="1078771"/>
            <a:ext cx="11500862" cy="510047"/>
          </a:xfrm>
        </p:spPr>
        <p:txBody>
          <a:bodyPr lIns="0" tIns="0" rIns="0" bIns="0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AEFA83C-62B4-F2AE-ABA2-00F102625F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92827"/>
            <a:ext cx="9359910" cy="785944"/>
          </a:xfrm>
        </p:spPr>
        <p:txBody>
          <a:bodyPr lIns="0">
            <a:noAutofit/>
          </a:bodyPr>
          <a:lstStyle>
            <a:lvl1pPr>
              <a:defRPr sz="3600"/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AD0C4B-7D24-7C93-AAEF-CA97BA897D6C}"/>
              </a:ext>
            </a:extLst>
          </p:cNvPr>
          <p:cNvSpPr/>
          <p:nvPr userDrawn="1"/>
        </p:nvSpPr>
        <p:spPr>
          <a:xfrm>
            <a:off x="429410" y="1864715"/>
            <a:ext cx="2452014" cy="27501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AF6728-40C3-EAE9-6C73-01B3CD8C8957}"/>
              </a:ext>
            </a:extLst>
          </p:cNvPr>
          <p:cNvSpPr/>
          <p:nvPr userDrawn="1"/>
        </p:nvSpPr>
        <p:spPr>
          <a:xfrm>
            <a:off x="3389799" y="1864715"/>
            <a:ext cx="2452014" cy="27501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AB901B-8A11-7D06-4E42-FA46042A87CD}"/>
              </a:ext>
            </a:extLst>
          </p:cNvPr>
          <p:cNvSpPr/>
          <p:nvPr userDrawn="1"/>
        </p:nvSpPr>
        <p:spPr>
          <a:xfrm>
            <a:off x="6350188" y="1864715"/>
            <a:ext cx="2452014" cy="27501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72B81F-CCD9-3951-C843-72FFFCC05577}"/>
              </a:ext>
            </a:extLst>
          </p:cNvPr>
          <p:cNvSpPr/>
          <p:nvPr userDrawn="1"/>
        </p:nvSpPr>
        <p:spPr>
          <a:xfrm>
            <a:off x="9310576" y="1864715"/>
            <a:ext cx="2452014" cy="27501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2C814337-00E4-91E9-E142-4C65E9229116}"/>
              </a:ext>
            </a:extLst>
          </p:cNvPr>
          <p:cNvSpPr>
            <a:spLocks noChangeAspect="1"/>
          </p:cNvSpPr>
          <p:nvPr userDrawn="1"/>
        </p:nvSpPr>
        <p:spPr>
          <a:xfrm rot="16200000">
            <a:off x="1535149" y="3672293"/>
            <a:ext cx="240534" cy="2452014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7F86AAA7-5291-B646-3D30-FC9DA4904760}"/>
              </a:ext>
            </a:extLst>
          </p:cNvPr>
          <p:cNvSpPr>
            <a:spLocks noChangeAspect="1"/>
          </p:cNvSpPr>
          <p:nvPr userDrawn="1"/>
        </p:nvSpPr>
        <p:spPr>
          <a:xfrm rot="16200000">
            <a:off x="4495539" y="3672293"/>
            <a:ext cx="240534" cy="2452014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C5937B04-71DF-AF6C-8C45-5A2AA0EE71F0}"/>
              </a:ext>
            </a:extLst>
          </p:cNvPr>
          <p:cNvSpPr>
            <a:spLocks noChangeAspect="1"/>
          </p:cNvSpPr>
          <p:nvPr userDrawn="1"/>
        </p:nvSpPr>
        <p:spPr>
          <a:xfrm rot="16200000">
            <a:off x="7455928" y="3672293"/>
            <a:ext cx="240534" cy="2452014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9399B31-D9EE-C288-27D1-65625FAFE421}"/>
              </a:ext>
            </a:extLst>
          </p:cNvPr>
          <p:cNvSpPr>
            <a:spLocks noChangeAspect="1"/>
          </p:cNvSpPr>
          <p:nvPr userDrawn="1"/>
        </p:nvSpPr>
        <p:spPr>
          <a:xfrm rot="16200000">
            <a:off x="10416316" y="3672293"/>
            <a:ext cx="240534" cy="2452014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657943C6-BF3C-32E3-60B1-2F384ED4CC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9409" y="5207344"/>
            <a:ext cx="2452014" cy="510047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FDA70BD3-1D37-9373-4E00-9264F5FBA81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89799" y="5207344"/>
            <a:ext cx="2452014" cy="510047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096BE3EA-8F81-64F8-A9AD-334062C963B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50188" y="5207344"/>
            <a:ext cx="2452014" cy="510047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13B9C3B0-EAD3-71DF-5CFF-EF66A95272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310576" y="5207344"/>
            <a:ext cx="2452014" cy="510047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D075E84F-53B5-0B9B-EDED-BDA5AB22AC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3707" y="3615092"/>
            <a:ext cx="2062718" cy="1001078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4182BB7C-0398-5909-2E84-646B8D3B13E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74097" y="3615092"/>
            <a:ext cx="2062718" cy="1001078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571B29F7-5F41-8F41-A5D5-51BAC67246D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34486" y="3615092"/>
            <a:ext cx="2062718" cy="1001078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04E5672D-CD1E-BDE7-EEFC-6FF35AF6DA8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494874" y="3615092"/>
            <a:ext cx="2062718" cy="1001078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F823976E-535C-3EA7-9983-A0FC9BD2FE3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29408" y="2897177"/>
            <a:ext cx="2452014" cy="504950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2400" b="0" i="0" cap="none" baseline="0">
                <a:solidFill>
                  <a:schemeClr val="tx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Header Here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F0ED0B06-0CBC-22CA-2499-B96B6F12EEF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389798" y="2897177"/>
            <a:ext cx="2452014" cy="504950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2400" b="0" i="0" cap="none" baseline="0">
                <a:solidFill>
                  <a:schemeClr val="tx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Header Here</a:t>
            </a:r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059B1B19-1F8A-B6C3-F487-1843C410840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50187" y="2897177"/>
            <a:ext cx="2452014" cy="504950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2400" b="0" i="0" cap="none" baseline="0">
                <a:solidFill>
                  <a:schemeClr val="tx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Header Here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F8DAD523-1603-CB35-1DA4-590ABF38EA9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310575" y="2897177"/>
            <a:ext cx="2452014" cy="504950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2400" b="0" i="0" cap="none" baseline="0">
                <a:solidFill>
                  <a:schemeClr val="tx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Header Here</a:t>
            </a:r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A5EC8AE2-F96B-3F7A-FA11-84EE0BD42F84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384746" y="2132274"/>
            <a:ext cx="541337" cy="541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29" name="Picture Placeholder 27">
            <a:extLst>
              <a:ext uri="{FF2B5EF4-FFF2-40B4-BE49-F238E27FC236}">
                <a16:creationId xmlns:a16="http://schemas.microsoft.com/office/drawing/2014/main" id="{41F805C0-0B7B-94E4-83C3-92A400159FD4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4345136" y="2132274"/>
            <a:ext cx="541337" cy="541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30" name="Picture Placeholder 27">
            <a:extLst>
              <a:ext uri="{FF2B5EF4-FFF2-40B4-BE49-F238E27FC236}">
                <a16:creationId xmlns:a16="http://schemas.microsoft.com/office/drawing/2014/main" id="{8BADD51A-496F-3877-7135-933EA12AE1D1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305525" y="2132274"/>
            <a:ext cx="541337" cy="541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31" name="Picture Placeholder 27">
            <a:extLst>
              <a:ext uri="{FF2B5EF4-FFF2-40B4-BE49-F238E27FC236}">
                <a16:creationId xmlns:a16="http://schemas.microsoft.com/office/drawing/2014/main" id="{9E144412-0571-2A6A-1FB6-F6DDA94C42D8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0265917" y="2131806"/>
            <a:ext cx="541337" cy="541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37779167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9E524F-2198-235B-82B1-1B885D7554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46F0317C-A42D-44B5-568F-9759C42CF2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9409" y="1078771"/>
            <a:ext cx="11333179" cy="510047"/>
          </a:xfrm>
        </p:spPr>
        <p:txBody>
          <a:bodyPr lIns="0" tIns="0" rIns="0" bIns="0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AEFA83C-62B4-F2AE-ABA2-00F102625F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92827"/>
            <a:ext cx="9359910" cy="785944"/>
          </a:xfrm>
        </p:spPr>
        <p:txBody>
          <a:bodyPr lIns="0">
            <a:noAutofit/>
          </a:bodyPr>
          <a:lstStyle>
            <a:lvl1pPr>
              <a:defRPr sz="3600"/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AD0C4B-7D24-7C93-AAEF-CA97BA897D6C}"/>
              </a:ext>
            </a:extLst>
          </p:cNvPr>
          <p:cNvSpPr/>
          <p:nvPr userDrawn="1"/>
        </p:nvSpPr>
        <p:spPr>
          <a:xfrm>
            <a:off x="429408" y="2053935"/>
            <a:ext cx="3299073" cy="37252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AF6728-40C3-EAE9-6C73-01B3CD8C8957}"/>
              </a:ext>
            </a:extLst>
          </p:cNvPr>
          <p:cNvSpPr/>
          <p:nvPr userDrawn="1"/>
        </p:nvSpPr>
        <p:spPr>
          <a:xfrm>
            <a:off x="4446462" y="2053935"/>
            <a:ext cx="3299073" cy="37252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AB901B-8A11-7D06-4E42-FA46042A87CD}"/>
              </a:ext>
            </a:extLst>
          </p:cNvPr>
          <p:cNvSpPr/>
          <p:nvPr userDrawn="1"/>
        </p:nvSpPr>
        <p:spPr>
          <a:xfrm>
            <a:off x="8463516" y="2053935"/>
            <a:ext cx="3299073" cy="37252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D075E84F-53B5-0B9B-EDED-BDA5AB22AC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88897" y="3804312"/>
            <a:ext cx="2955852" cy="1001078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4182BB7C-0398-5909-2E84-646B8D3B13E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35172" y="3804312"/>
            <a:ext cx="2928341" cy="1001078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571B29F7-5F41-8F41-A5D5-51BAC67246D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23005" y="3804312"/>
            <a:ext cx="2955852" cy="1001078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</a:t>
            </a:r>
            <a:br>
              <a:rPr lang="en-GB"/>
            </a:br>
            <a:r>
              <a:rPr lang="en-GB"/>
              <a:t>headline style</a:t>
            </a:r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F823976E-535C-3EA7-9983-A0FC9BD2FE3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29408" y="3086397"/>
            <a:ext cx="3299072" cy="504950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2400" b="0" i="0" cap="none" baseline="0">
                <a:solidFill>
                  <a:schemeClr val="accent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Header Here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F0ED0B06-0CBC-22CA-2499-B96B6F12EEF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77167" y="3086397"/>
            <a:ext cx="3268367" cy="504950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2400" b="0" i="0" cap="none" baseline="0">
                <a:solidFill>
                  <a:schemeClr val="accent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Header Here</a:t>
            </a:r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059B1B19-1F8A-B6C3-F487-1843C410840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63516" y="3086397"/>
            <a:ext cx="3299072" cy="504950"/>
          </a:xfrm>
        </p:spPr>
        <p:txBody>
          <a:bodyPr lIns="0" tIns="0" rIns="0" bIns="0">
            <a:noAutofit/>
          </a:bodyPr>
          <a:lstStyle>
            <a:lvl1pPr marL="0" indent="0" algn="ctr" fontAlgn="ctr">
              <a:lnSpc>
                <a:spcPct val="100000"/>
              </a:lnSpc>
              <a:spcBef>
                <a:spcPts val="0"/>
              </a:spcBef>
              <a:buNone/>
              <a:defRPr sz="2400" b="0" i="0" cap="none" baseline="0">
                <a:solidFill>
                  <a:schemeClr val="accent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Header Here</a:t>
            </a:r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A5EC8AE2-F96B-3F7A-FA11-84EE0BD42F84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808275" y="2321494"/>
            <a:ext cx="541337" cy="541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29" name="Picture Placeholder 27">
            <a:extLst>
              <a:ext uri="{FF2B5EF4-FFF2-40B4-BE49-F238E27FC236}">
                <a16:creationId xmlns:a16="http://schemas.microsoft.com/office/drawing/2014/main" id="{41F805C0-0B7B-94E4-83C3-92A400159FD4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5825329" y="2321494"/>
            <a:ext cx="541337" cy="541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30" name="Picture Placeholder 27">
            <a:extLst>
              <a:ext uri="{FF2B5EF4-FFF2-40B4-BE49-F238E27FC236}">
                <a16:creationId xmlns:a16="http://schemas.microsoft.com/office/drawing/2014/main" id="{8BADD51A-496F-3877-7135-933EA12AE1D1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9842383" y="2321494"/>
            <a:ext cx="541337" cy="541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531303373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F6891E1-892B-BEB2-6BD5-9C18184DDD51}"/>
              </a:ext>
            </a:extLst>
          </p:cNvPr>
          <p:cNvSpPr/>
          <p:nvPr userDrawn="1"/>
        </p:nvSpPr>
        <p:spPr>
          <a:xfrm>
            <a:off x="429409" y="2072738"/>
            <a:ext cx="3185661" cy="36894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52D905-0AA1-AA5F-6642-7748E7F7AA1B}"/>
              </a:ext>
            </a:extLst>
          </p:cNvPr>
          <p:cNvSpPr/>
          <p:nvPr userDrawn="1"/>
        </p:nvSpPr>
        <p:spPr>
          <a:xfrm>
            <a:off x="4503169" y="2072737"/>
            <a:ext cx="3185661" cy="36894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F1E4DB-A09F-1283-DC67-5FED5AC5C002}"/>
              </a:ext>
            </a:extLst>
          </p:cNvPr>
          <p:cNvSpPr/>
          <p:nvPr userDrawn="1"/>
        </p:nvSpPr>
        <p:spPr>
          <a:xfrm>
            <a:off x="8576929" y="2127595"/>
            <a:ext cx="3185661" cy="36894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35185-9781-69ED-14AE-F22369B469E1}"/>
              </a:ext>
            </a:extLst>
          </p:cNvPr>
          <p:cNvSpPr txBox="1"/>
          <p:nvPr userDrawn="1"/>
        </p:nvSpPr>
        <p:spPr>
          <a:xfrm>
            <a:off x="778933" y="-1049867"/>
            <a:ext cx="1847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l">
              <a:buNone/>
            </a:pPr>
            <a:endParaRPr lang="en-US" b="0" i="0">
              <a:latin typeface="Inter" panose="02000503000000020004" pitchFamily="2" charset="0"/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67ABCD4B-F713-BE7B-F58C-E0B928286BF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9409" y="1078771"/>
            <a:ext cx="11500862" cy="510047"/>
          </a:xfrm>
        </p:spPr>
        <p:txBody>
          <a:bodyPr lIns="0" tIns="0" rIns="0" bIns="0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67B01E40-BE3A-27B8-C533-CD8A3D557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93987CD-412F-2B41-02A6-7549925587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92827"/>
            <a:ext cx="9359910" cy="785944"/>
          </a:xfrm>
        </p:spPr>
        <p:txBody>
          <a:bodyPr lIns="0">
            <a:noAutofit/>
          </a:bodyPr>
          <a:lstStyle>
            <a:lvl1pPr>
              <a:defRPr sz="3600"/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CC36DE0-F95A-D67D-3379-4D993ED0E1A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7063" y="2304036"/>
            <a:ext cx="2265362" cy="520700"/>
          </a:xfrm>
        </p:spPr>
        <p:txBody>
          <a:bodyPr anchor="ctr"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C340D740-2CDA-BB9E-C1D0-65076ED153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7063" y="2824736"/>
            <a:ext cx="2265362" cy="2954493"/>
          </a:xfrm>
        </p:spPr>
        <p:txBody>
          <a:bodyPr anchor="ctr">
            <a:noAutofit/>
          </a:bodyPr>
          <a:lstStyle>
            <a:lvl1pPr marL="0" indent="0">
              <a:buNone/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Callout Goes Here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5EDC4957-C822-40D7-7503-9D8440F4049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34837" y="2304036"/>
            <a:ext cx="2265362" cy="520700"/>
          </a:xfrm>
        </p:spPr>
        <p:txBody>
          <a:bodyPr anchor="ctr"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DE67E9B6-ED6B-1217-C24C-A0A33F5AAA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34837" y="2824736"/>
            <a:ext cx="2265362" cy="2954493"/>
          </a:xfrm>
        </p:spPr>
        <p:txBody>
          <a:bodyPr anchor="ctr">
            <a:noAutofit/>
          </a:bodyPr>
          <a:lstStyle>
            <a:lvl1pPr marL="0" indent="0">
              <a:buNone/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Callout Goes Here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B7D01560-6BA6-7BC4-F20F-005A38AFA69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842611" y="2304036"/>
            <a:ext cx="2265362" cy="520700"/>
          </a:xfrm>
        </p:spPr>
        <p:txBody>
          <a:bodyPr anchor="ctr"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ABFBCC89-98E6-5EC9-EA1D-811D9C4A287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842611" y="2824736"/>
            <a:ext cx="2265362" cy="2954493"/>
          </a:xfrm>
        </p:spPr>
        <p:txBody>
          <a:bodyPr anchor="ctr">
            <a:noAutofit/>
          </a:bodyPr>
          <a:lstStyle>
            <a:lvl1pPr marL="0" indent="0">
              <a:buNone/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Callout Goes Here</a:t>
            </a:r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4E07E4B9-4566-0012-AF5E-B7C3CB78C835}"/>
              </a:ext>
            </a:extLst>
          </p:cNvPr>
          <p:cNvSpPr>
            <a:spLocks noChangeAspect="1"/>
          </p:cNvSpPr>
          <p:nvPr userDrawn="1"/>
        </p:nvSpPr>
        <p:spPr>
          <a:xfrm rot="10800000">
            <a:off x="3880752" y="2406653"/>
            <a:ext cx="340243" cy="3021664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4E1C378D-0E8D-5951-083D-59E6484402EE}"/>
              </a:ext>
            </a:extLst>
          </p:cNvPr>
          <p:cNvSpPr>
            <a:spLocks noChangeAspect="1"/>
          </p:cNvSpPr>
          <p:nvPr userDrawn="1"/>
        </p:nvSpPr>
        <p:spPr>
          <a:xfrm rot="10800000">
            <a:off x="7972559" y="2406653"/>
            <a:ext cx="340243" cy="3021664"/>
          </a:xfrm>
          <a:custGeom>
            <a:avLst/>
            <a:gdLst>
              <a:gd name="connsiteX0" fmla="*/ 1091821 w 1091821"/>
              <a:gd name="connsiteY0" fmla="*/ 0 h 6121021"/>
              <a:gd name="connsiteX1" fmla="*/ 0 w 1091821"/>
              <a:gd name="connsiteY1" fmla="*/ 3084394 h 6121021"/>
              <a:gd name="connsiteX2" fmla="*/ 1091821 w 1091821"/>
              <a:gd name="connsiteY2" fmla="*/ 6121021 h 6121021"/>
              <a:gd name="connsiteX0" fmla="*/ 1084997 w 1084997"/>
              <a:gd name="connsiteY0" fmla="*/ 0 h 6121021"/>
              <a:gd name="connsiteX1" fmla="*/ 0 w 1084997"/>
              <a:gd name="connsiteY1" fmla="*/ 3070747 h 6121021"/>
              <a:gd name="connsiteX2" fmla="*/ 1084997 w 1084997"/>
              <a:gd name="connsiteY2" fmla="*/ 6121021 h 612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997" h="6121021">
                <a:moveTo>
                  <a:pt x="1084997" y="0"/>
                </a:moveTo>
                <a:lnTo>
                  <a:pt x="0" y="3070747"/>
                </a:lnTo>
                <a:cubicBezTo>
                  <a:pt x="363940" y="4082956"/>
                  <a:pt x="721057" y="5108812"/>
                  <a:pt x="1084997" y="6121021"/>
                </a:cubicBezTo>
              </a:path>
            </a:pathLst>
          </a:custGeom>
          <a:noFill/>
          <a:ln w="12700" cap="rnd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5810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gradFill>
          <a:gsLst>
            <a:gs pos="0">
              <a:schemeClr val="accent1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9A481AAB-BE59-C456-B4CE-FDD66647E9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7326" y="558209"/>
            <a:ext cx="5608666" cy="2870787"/>
          </a:xfrm>
        </p:spPr>
        <p:txBody>
          <a:bodyPr anchor="ctr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Insert </a:t>
            </a:r>
            <a:br>
              <a:rPr lang="en-US"/>
            </a:br>
            <a:r>
              <a:rPr lang="en-US"/>
              <a:t>Text Here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A1E6803E-83EA-5842-AE6E-D14AD4EC8D5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2031" y="558209"/>
            <a:ext cx="5608666" cy="2870787"/>
          </a:xfrm>
        </p:spPr>
        <p:txBody>
          <a:bodyPr anchor="ctr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Insert </a:t>
            </a:r>
            <a:br>
              <a:rPr lang="en-US"/>
            </a:br>
            <a:r>
              <a:rPr lang="en-US"/>
              <a:t>Text Here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ABB8ABED-0668-1456-60B4-98753D1F19E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7326" y="3428996"/>
            <a:ext cx="5608666" cy="2870787"/>
          </a:xfrm>
        </p:spPr>
        <p:txBody>
          <a:bodyPr anchor="ctr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Insert </a:t>
            </a:r>
            <a:br>
              <a:rPr lang="en-US"/>
            </a:br>
            <a:r>
              <a:rPr lang="en-US"/>
              <a:t>Text Here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356002E6-7822-59DE-4893-954BC66FEC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2031" y="3428996"/>
            <a:ext cx="5608666" cy="2870787"/>
          </a:xfrm>
        </p:spPr>
        <p:txBody>
          <a:bodyPr anchor="ctr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Insert </a:t>
            </a:r>
            <a:br>
              <a:rPr lang="en-US"/>
            </a:br>
            <a:r>
              <a:rPr lang="en-US"/>
              <a:t>Text Here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90F17D-B09B-77B2-D4FA-ECAA70BD10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B027EB0-A9FD-424B-96C8-67A3218A7B1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558209"/>
            <a:ext cx="0" cy="574158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96FAA36-97F6-39BA-EBA7-198EAA09E270}"/>
              </a:ext>
            </a:extLst>
          </p:cNvPr>
          <p:cNvCxnSpPr>
            <a:cxnSpLocks/>
          </p:cNvCxnSpPr>
          <p:nvPr userDrawn="1"/>
        </p:nvCxnSpPr>
        <p:spPr>
          <a:xfrm flipH="1">
            <a:off x="487326" y="3429000"/>
            <a:ext cx="1121734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57A03D1-1F11-BB37-1696-8FC1937A5EA8}"/>
              </a:ext>
            </a:extLst>
          </p:cNvPr>
          <p:cNvSpPr/>
          <p:nvPr userDrawn="1"/>
        </p:nvSpPr>
        <p:spPr>
          <a:xfrm>
            <a:off x="5352608" y="2685608"/>
            <a:ext cx="1486784" cy="14867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C9E7296-5AAF-6CA5-5592-9B3E57542B6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00675" y="2786063"/>
            <a:ext cx="1382713" cy="1285875"/>
          </a:xfrm>
        </p:spPr>
        <p:txBody>
          <a:bodyPr anchor="ctr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Insert </a:t>
            </a:r>
            <a:br>
              <a:rPr lang="en-US"/>
            </a:b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3382985325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A0727E6-D4AE-1CFC-79FA-F9F9E21544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92827"/>
            <a:ext cx="9359910" cy="785944"/>
          </a:xfrm>
        </p:spPr>
        <p:txBody>
          <a:bodyPr lIns="0">
            <a:noAutofit/>
          </a:bodyPr>
          <a:lstStyle>
            <a:lvl1pPr>
              <a:defRPr sz="3600"/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61A28850-B68B-04AD-4BFD-52509EEDA6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9409" y="1078771"/>
            <a:ext cx="11500862" cy="510047"/>
          </a:xfrm>
        </p:spPr>
        <p:txBody>
          <a:bodyPr lIns="0" tIns="0" rIns="0" bIns="0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  <p:sp>
        <p:nvSpPr>
          <p:cNvPr id="6" name="Content Placeholder 34">
            <a:extLst>
              <a:ext uri="{FF2B5EF4-FFF2-40B4-BE49-F238E27FC236}">
                <a16:creationId xmlns:a16="http://schemas.microsoft.com/office/drawing/2014/main" id="{8FB7AE84-9A88-821D-FA7D-8AD5F29F6653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1581511" y="2691049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8" name="Content Placeholder 36">
            <a:extLst>
              <a:ext uri="{FF2B5EF4-FFF2-40B4-BE49-F238E27FC236}">
                <a16:creationId xmlns:a16="http://schemas.microsoft.com/office/drawing/2014/main" id="{19B236BA-98AA-B3A3-DCC9-D65376500307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1581511" y="4193626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10" name="Content Placeholder 38">
            <a:extLst>
              <a:ext uri="{FF2B5EF4-FFF2-40B4-BE49-F238E27FC236}">
                <a16:creationId xmlns:a16="http://schemas.microsoft.com/office/drawing/2014/main" id="{464A2639-72C9-7955-15DD-65639C25C0BB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5446929" y="2691049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12" name="Content Placeholder 40">
            <a:extLst>
              <a:ext uri="{FF2B5EF4-FFF2-40B4-BE49-F238E27FC236}">
                <a16:creationId xmlns:a16="http://schemas.microsoft.com/office/drawing/2014/main" id="{F00A301D-459D-C5E8-D25C-6DB1796A1E23}"/>
              </a:ext>
            </a:extLst>
          </p:cNvPr>
          <p:cNvSpPr>
            <a:spLocks noGrp="1"/>
          </p:cNvSpPr>
          <p:nvPr>
            <p:ph idx="29"/>
          </p:nvPr>
        </p:nvSpPr>
        <p:spPr>
          <a:xfrm>
            <a:off x="5446929" y="4193626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14" name="Content Placeholder 42">
            <a:extLst>
              <a:ext uri="{FF2B5EF4-FFF2-40B4-BE49-F238E27FC236}">
                <a16:creationId xmlns:a16="http://schemas.microsoft.com/office/drawing/2014/main" id="{ACF3CC3D-D8FF-372D-4D89-27E902DE8ADD}"/>
              </a:ext>
            </a:extLst>
          </p:cNvPr>
          <p:cNvSpPr>
            <a:spLocks noGrp="1"/>
          </p:cNvSpPr>
          <p:nvPr>
            <p:ph idx="31"/>
          </p:nvPr>
        </p:nvSpPr>
        <p:spPr>
          <a:xfrm>
            <a:off x="9312347" y="2691049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16" name="Content Placeholder 44">
            <a:extLst>
              <a:ext uri="{FF2B5EF4-FFF2-40B4-BE49-F238E27FC236}">
                <a16:creationId xmlns:a16="http://schemas.microsoft.com/office/drawing/2014/main" id="{D7E0455E-ED95-68CA-410F-31010AE8D0C0}"/>
              </a:ext>
            </a:extLst>
          </p:cNvPr>
          <p:cNvSpPr>
            <a:spLocks noGrp="1"/>
          </p:cNvSpPr>
          <p:nvPr>
            <p:ph idx="33"/>
          </p:nvPr>
        </p:nvSpPr>
        <p:spPr>
          <a:xfrm>
            <a:off x="9312347" y="4159631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pic>
        <p:nvPicPr>
          <p:cNvPr id="17" name="Picture Placeholder 46" descr="Blueprint outline">
            <a:extLst>
              <a:ext uri="{FF2B5EF4-FFF2-40B4-BE49-F238E27FC236}">
                <a16:creationId xmlns:a16="http://schemas.microsoft.com/office/drawing/2014/main" id="{5C566ED9-979C-CA97-3025-FB8E3127DF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28368" y="2832870"/>
            <a:ext cx="697908" cy="697908"/>
          </a:xfrm>
          <a:prstGeom prst="rect">
            <a:avLst/>
          </a:prstGeom>
        </p:spPr>
      </p:pic>
      <p:pic>
        <p:nvPicPr>
          <p:cNvPr id="18" name="Picture Placeholder 46" descr="Blueprint outline">
            <a:extLst>
              <a:ext uri="{FF2B5EF4-FFF2-40B4-BE49-F238E27FC236}">
                <a16:creationId xmlns:a16="http://schemas.microsoft.com/office/drawing/2014/main" id="{753E1366-F519-80F9-0A1B-399473FAEB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28368" y="4240329"/>
            <a:ext cx="697908" cy="697908"/>
          </a:xfrm>
          <a:prstGeom prst="rect">
            <a:avLst/>
          </a:prstGeom>
        </p:spPr>
      </p:pic>
      <p:pic>
        <p:nvPicPr>
          <p:cNvPr id="19" name="Picture Placeholder 46" descr="Blueprint outline">
            <a:extLst>
              <a:ext uri="{FF2B5EF4-FFF2-40B4-BE49-F238E27FC236}">
                <a16:creationId xmlns:a16="http://schemas.microsoft.com/office/drawing/2014/main" id="{F1D1751B-B425-63BE-08DD-A19B0DE7C3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492156" y="2832870"/>
            <a:ext cx="697908" cy="697908"/>
          </a:xfrm>
          <a:prstGeom prst="rect">
            <a:avLst/>
          </a:prstGeom>
        </p:spPr>
      </p:pic>
      <p:pic>
        <p:nvPicPr>
          <p:cNvPr id="20" name="Picture Placeholder 46" descr="Blueprint outline">
            <a:extLst>
              <a:ext uri="{FF2B5EF4-FFF2-40B4-BE49-F238E27FC236}">
                <a16:creationId xmlns:a16="http://schemas.microsoft.com/office/drawing/2014/main" id="{BB2A57D9-EB43-FB8A-7F99-E94E6172F5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492156" y="4240329"/>
            <a:ext cx="697908" cy="697908"/>
          </a:xfrm>
          <a:prstGeom prst="rect">
            <a:avLst/>
          </a:prstGeom>
        </p:spPr>
      </p:pic>
      <p:pic>
        <p:nvPicPr>
          <p:cNvPr id="21" name="Picture Placeholder 46" descr="Blueprint outline">
            <a:extLst>
              <a:ext uri="{FF2B5EF4-FFF2-40B4-BE49-F238E27FC236}">
                <a16:creationId xmlns:a16="http://schemas.microsoft.com/office/drawing/2014/main" id="{EE1D1AC3-F17B-FA12-0A27-C255DF2BC3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55944" y="2832870"/>
            <a:ext cx="697908" cy="697908"/>
          </a:xfrm>
          <a:prstGeom prst="rect">
            <a:avLst/>
          </a:prstGeom>
        </p:spPr>
      </p:pic>
      <p:pic>
        <p:nvPicPr>
          <p:cNvPr id="22" name="Picture Placeholder 46" descr="Blueprint outline">
            <a:extLst>
              <a:ext uri="{FF2B5EF4-FFF2-40B4-BE49-F238E27FC236}">
                <a16:creationId xmlns:a16="http://schemas.microsoft.com/office/drawing/2014/main" id="{DBB0C3AD-B9C1-1B8C-5233-DDAA1509C6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55944" y="4240329"/>
            <a:ext cx="697908" cy="697908"/>
          </a:xfrm>
          <a:prstGeom prst="rect">
            <a:avLst/>
          </a:prstGeom>
        </p:spPr>
      </p:pic>
      <p:sp>
        <p:nvSpPr>
          <p:cNvPr id="23" name="Content Placeholder 34">
            <a:extLst>
              <a:ext uri="{FF2B5EF4-FFF2-40B4-BE49-F238E27FC236}">
                <a16:creationId xmlns:a16="http://schemas.microsoft.com/office/drawing/2014/main" id="{56273E3E-36A0-A66E-8AC4-8811ECA28AE3}"/>
              </a:ext>
            </a:extLst>
          </p:cNvPr>
          <p:cNvSpPr>
            <a:spLocks noGrp="1"/>
          </p:cNvSpPr>
          <p:nvPr>
            <p:ph idx="34" hasCustomPrompt="1"/>
          </p:nvPr>
        </p:nvSpPr>
        <p:spPr>
          <a:xfrm>
            <a:off x="1581510" y="3180708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4" name="Content Placeholder 34">
            <a:extLst>
              <a:ext uri="{FF2B5EF4-FFF2-40B4-BE49-F238E27FC236}">
                <a16:creationId xmlns:a16="http://schemas.microsoft.com/office/drawing/2014/main" id="{93921416-4815-F796-D2FA-F2E8EA5F54FF}"/>
              </a:ext>
            </a:extLst>
          </p:cNvPr>
          <p:cNvSpPr>
            <a:spLocks noGrp="1"/>
          </p:cNvSpPr>
          <p:nvPr>
            <p:ph idx="35" hasCustomPrompt="1"/>
          </p:nvPr>
        </p:nvSpPr>
        <p:spPr>
          <a:xfrm>
            <a:off x="5446928" y="3180708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5" name="Content Placeholder 34">
            <a:extLst>
              <a:ext uri="{FF2B5EF4-FFF2-40B4-BE49-F238E27FC236}">
                <a16:creationId xmlns:a16="http://schemas.microsoft.com/office/drawing/2014/main" id="{B02E88DF-2EBA-F141-746A-CD0B0D67819C}"/>
              </a:ext>
            </a:extLst>
          </p:cNvPr>
          <p:cNvSpPr>
            <a:spLocks noGrp="1"/>
          </p:cNvSpPr>
          <p:nvPr>
            <p:ph idx="36" hasCustomPrompt="1"/>
          </p:nvPr>
        </p:nvSpPr>
        <p:spPr>
          <a:xfrm>
            <a:off x="9312347" y="3187815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6" name="Content Placeholder 34">
            <a:extLst>
              <a:ext uri="{FF2B5EF4-FFF2-40B4-BE49-F238E27FC236}">
                <a16:creationId xmlns:a16="http://schemas.microsoft.com/office/drawing/2014/main" id="{BB2B8447-336B-E715-FDC1-FBE16DBAB884}"/>
              </a:ext>
            </a:extLst>
          </p:cNvPr>
          <p:cNvSpPr>
            <a:spLocks noGrp="1"/>
          </p:cNvSpPr>
          <p:nvPr>
            <p:ph idx="37" hasCustomPrompt="1"/>
          </p:nvPr>
        </p:nvSpPr>
        <p:spPr>
          <a:xfrm>
            <a:off x="1581510" y="4706001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7" name="Content Placeholder 34">
            <a:extLst>
              <a:ext uri="{FF2B5EF4-FFF2-40B4-BE49-F238E27FC236}">
                <a16:creationId xmlns:a16="http://schemas.microsoft.com/office/drawing/2014/main" id="{4B9A87B7-1218-49BD-5B7A-6F4AB5A9DBC5}"/>
              </a:ext>
            </a:extLst>
          </p:cNvPr>
          <p:cNvSpPr>
            <a:spLocks noGrp="1"/>
          </p:cNvSpPr>
          <p:nvPr>
            <p:ph idx="38" hasCustomPrompt="1"/>
          </p:nvPr>
        </p:nvSpPr>
        <p:spPr>
          <a:xfrm>
            <a:off x="5446928" y="4706001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8" name="Content Placeholder 34">
            <a:extLst>
              <a:ext uri="{FF2B5EF4-FFF2-40B4-BE49-F238E27FC236}">
                <a16:creationId xmlns:a16="http://schemas.microsoft.com/office/drawing/2014/main" id="{2E75F0C6-B783-B2E4-38D8-8092B0040D40}"/>
              </a:ext>
            </a:extLst>
          </p:cNvPr>
          <p:cNvSpPr>
            <a:spLocks noGrp="1"/>
          </p:cNvSpPr>
          <p:nvPr>
            <p:ph idx="39" hasCustomPrompt="1"/>
          </p:nvPr>
        </p:nvSpPr>
        <p:spPr>
          <a:xfrm>
            <a:off x="9312347" y="4713108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30" name="Slide Number Placeholder 4">
            <a:extLst>
              <a:ext uri="{FF2B5EF4-FFF2-40B4-BE49-F238E27FC236}">
                <a16:creationId xmlns:a16="http://schemas.microsoft.com/office/drawing/2014/main" id="{59995CB4-95D1-DDA6-6357-EE5BB6027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183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A0727E6-D4AE-1CFC-79FA-F9F9E21544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09" y="292827"/>
            <a:ext cx="9359910" cy="785944"/>
          </a:xfrm>
        </p:spPr>
        <p:txBody>
          <a:bodyPr lIns="0">
            <a:noAutofit/>
          </a:bodyPr>
          <a:lstStyle>
            <a:lvl1pPr>
              <a:defRPr sz="3600"/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61A28850-B68B-04AD-4BFD-52509EEDA6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9409" y="1078771"/>
            <a:ext cx="11500862" cy="510047"/>
          </a:xfrm>
        </p:spPr>
        <p:txBody>
          <a:bodyPr lIns="0" tIns="0" rIns="0" bIns="0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  <p:sp>
        <p:nvSpPr>
          <p:cNvPr id="6" name="Content Placeholder 34">
            <a:extLst>
              <a:ext uri="{FF2B5EF4-FFF2-40B4-BE49-F238E27FC236}">
                <a16:creationId xmlns:a16="http://schemas.microsoft.com/office/drawing/2014/main" id="{8FB7AE84-9A88-821D-FA7D-8AD5F29F6653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1581511" y="2691049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8" name="Content Placeholder 36">
            <a:extLst>
              <a:ext uri="{FF2B5EF4-FFF2-40B4-BE49-F238E27FC236}">
                <a16:creationId xmlns:a16="http://schemas.microsoft.com/office/drawing/2014/main" id="{19B236BA-98AA-B3A3-DCC9-D65376500307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1581511" y="4193626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10" name="Content Placeholder 38">
            <a:extLst>
              <a:ext uri="{FF2B5EF4-FFF2-40B4-BE49-F238E27FC236}">
                <a16:creationId xmlns:a16="http://schemas.microsoft.com/office/drawing/2014/main" id="{464A2639-72C9-7955-15DD-65639C25C0BB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5446929" y="2691049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12" name="Content Placeholder 40">
            <a:extLst>
              <a:ext uri="{FF2B5EF4-FFF2-40B4-BE49-F238E27FC236}">
                <a16:creationId xmlns:a16="http://schemas.microsoft.com/office/drawing/2014/main" id="{F00A301D-459D-C5E8-D25C-6DB1796A1E23}"/>
              </a:ext>
            </a:extLst>
          </p:cNvPr>
          <p:cNvSpPr>
            <a:spLocks noGrp="1"/>
          </p:cNvSpPr>
          <p:nvPr>
            <p:ph idx="29"/>
          </p:nvPr>
        </p:nvSpPr>
        <p:spPr>
          <a:xfrm>
            <a:off x="5446929" y="4193626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14" name="Content Placeholder 42">
            <a:extLst>
              <a:ext uri="{FF2B5EF4-FFF2-40B4-BE49-F238E27FC236}">
                <a16:creationId xmlns:a16="http://schemas.microsoft.com/office/drawing/2014/main" id="{ACF3CC3D-D8FF-372D-4D89-27E902DE8ADD}"/>
              </a:ext>
            </a:extLst>
          </p:cNvPr>
          <p:cNvSpPr>
            <a:spLocks noGrp="1"/>
          </p:cNvSpPr>
          <p:nvPr>
            <p:ph idx="31"/>
          </p:nvPr>
        </p:nvSpPr>
        <p:spPr>
          <a:xfrm>
            <a:off x="9312347" y="2691049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16" name="Content Placeholder 44">
            <a:extLst>
              <a:ext uri="{FF2B5EF4-FFF2-40B4-BE49-F238E27FC236}">
                <a16:creationId xmlns:a16="http://schemas.microsoft.com/office/drawing/2014/main" id="{D7E0455E-ED95-68CA-410F-31010AE8D0C0}"/>
              </a:ext>
            </a:extLst>
          </p:cNvPr>
          <p:cNvSpPr>
            <a:spLocks noGrp="1"/>
          </p:cNvSpPr>
          <p:nvPr>
            <p:ph idx="33"/>
          </p:nvPr>
        </p:nvSpPr>
        <p:spPr>
          <a:xfrm>
            <a:off x="9312347" y="4159631"/>
            <a:ext cx="2346251" cy="423062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to Add Stat</a:t>
            </a:r>
          </a:p>
        </p:txBody>
      </p:sp>
      <p:sp>
        <p:nvSpPr>
          <p:cNvPr id="23" name="Content Placeholder 34">
            <a:extLst>
              <a:ext uri="{FF2B5EF4-FFF2-40B4-BE49-F238E27FC236}">
                <a16:creationId xmlns:a16="http://schemas.microsoft.com/office/drawing/2014/main" id="{56273E3E-36A0-A66E-8AC4-8811ECA28AE3}"/>
              </a:ext>
            </a:extLst>
          </p:cNvPr>
          <p:cNvSpPr>
            <a:spLocks noGrp="1"/>
          </p:cNvSpPr>
          <p:nvPr>
            <p:ph idx="34" hasCustomPrompt="1"/>
          </p:nvPr>
        </p:nvSpPr>
        <p:spPr>
          <a:xfrm>
            <a:off x="1581510" y="3180708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4" name="Content Placeholder 34">
            <a:extLst>
              <a:ext uri="{FF2B5EF4-FFF2-40B4-BE49-F238E27FC236}">
                <a16:creationId xmlns:a16="http://schemas.microsoft.com/office/drawing/2014/main" id="{93921416-4815-F796-D2FA-F2E8EA5F54FF}"/>
              </a:ext>
            </a:extLst>
          </p:cNvPr>
          <p:cNvSpPr>
            <a:spLocks noGrp="1"/>
          </p:cNvSpPr>
          <p:nvPr>
            <p:ph idx="35" hasCustomPrompt="1"/>
          </p:nvPr>
        </p:nvSpPr>
        <p:spPr>
          <a:xfrm>
            <a:off x="5446928" y="3180708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5" name="Content Placeholder 34">
            <a:extLst>
              <a:ext uri="{FF2B5EF4-FFF2-40B4-BE49-F238E27FC236}">
                <a16:creationId xmlns:a16="http://schemas.microsoft.com/office/drawing/2014/main" id="{B02E88DF-2EBA-F141-746A-CD0B0D67819C}"/>
              </a:ext>
            </a:extLst>
          </p:cNvPr>
          <p:cNvSpPr>
            <a:spLocks noGrp="1"/>
          </p:cNvSpPr>
          <p:nvPr>
            <p:ph idx="36" hasCustomPrompt="1"/>
          </p:nvPr>
        </p:nvSpPr>
        <p:spPr>
          <a:xfrm>
            <a:off x="9312347" y="3187815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6" name="Content Placeholder 34">
            <a:extLst>
              <a:ext uri="{FF2B5EF4-FFF2-40B4-BE49-F238E27FC236}">
                <a16:creationId xmlns:a16="http://schemas.microsoft.com/office/drawing/2014/main" id="{BB2B8447-336B-E715-FDC1-FBE16DBAB884}"/>
              </a:ext>
            </a:extLst>
          </p:cNvPr>
          <p:cNvSpPr>
            <a:spLocks noGrp="1"/>
          </p:cNvSpPr>
          <p:nvPr>
            <p:ph idx="37" hasCustomPrompt="1"/>
          </p:nvPr>
        </p:nvSpPr>
        <p:spPr>
          <a:xfrm>
            <a:off x="1581510" y="4706001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7" name="Content Placeholder 34">
            <a:extLst>
              <a:ext uri="{FF2B5EF4-FFF2-40B4-BE49-F238E27FC236}">
                <a16:creationId xmlns:a16="http://schemas.microsoft.com/office/drawing/2014/main" id="{4B9A87B7-1218-49BD-5B7A-6F4AB5A9DBC5}"/>
              </a:ext>
            </a:extLst>
          </p:cNvPr>
          <p:cNvSpPr>
            <a:spLocks noGrp="1"/>
          </p:cNvSpPr>
          <p:nvPr>
            <p:ph idx="38" hasCustomPrompt="1"/>
          </p:nvPr>
        </p:nvSpPr>
        <p:spPr>
          <a:xfrm>
            <a:off x="5446928" y="4706001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8" name="Content Placeholder 34">
            <a:extLst>
              <a:ext uri="{FF2B5EF4-FFF2-40B4-BE49-F238E27FC236}">
                <a16:creationId xmlns:a16="http://schemas.microsoft.com/office/drawing/2014/main" id="{2E75F0C6-B783-B2E4-38D8-8092B0040D40}"/>
              </a:ext>
            </a:extLst>
          </p:cNvPr>
          <p:cNvSpPr>
            <a:spLocks noGrp="1"/>
          </p:cNvSpPr>
          <p:nvPr>
            <p:ph idx="39" hasCustomPrompt="1"/>
          </p:nvPr>
        </p:nvSpPr>
        <p:spPr>
          <a:xfrm>
            <a:off x="9312347" y="4713108"/>
            <a:ext cx="2346251" cy="68592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+mn-lt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30" name="Slide Number Placeholder 4">
            <a:extLst>
              <a:ext uri="{FF2B5EF4-FFF2-40B4-BE49-F238E27FC236}">
                <a16:creationId xmlns:a16="http://schemas.microsoft.com/office/drawing/2014/main" id="{59995CB4-95D1-DDA6-6357-EE5BB6027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Content Placeholder 34">
            <a:extLst>
              <a:ext uri="{FF2B5EF4-FFF2-40B4-BE49-F238E27FC236}">
                <a16:creationId xmlns:a16="http://schemas.microsoft.com/office/drawing/2014/main" id="{8513EFCD-C071-1B7E-5C5C-E717D5513457}"/>
              </a:ext>
            </a:extLst>
          </p:cNvPr>
          <p:cNvSpPr>
            <a:spLocks noGrp="1"/>
          </p:cNvSpPr>
          <p:nvPr>
            <p:ph idx="40" hasCustomPrompt="1"/>
          </p:nvPr>
        </p:nvSpPr>
        <p:spPr>
          <a:xfrm>
            <a:off x="700493" y="2703042"/>
            <a:ext cx="633248" cy="42306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5" name="Content Placeholder 34">
            <a:extLst>
              <a:ext uri="{FF2B5EF4-FFF2-40B4-BE49-F238E27FC236}">
                <a16:creationId xmlns:a16="http://schemas.microsoft.com/office/drawing/2014/main" id="{FB10FCD6-45F4-789B-C508-991FFFF55D42}"/>
              </a:ext>
            </a:extLst>
          </p:cNvPr>
          <p:cNvSpPr>
            <a:spLocks noGrp="1"/>
          </p:cNvSpPr>
          <p:nvPr>
            <p:ph idx="41" hasCustomPrompt="1"/>
          </p:nvPr>
        </p:nvSpPr>
        <p:spPr>
          <a:xfrm>
            <a:off x="700493" y="4193626"/>
            <a:ext cx="633248" cy="42306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7" name="Content Placeholder 34">
            <a:extLst>
              <a:ext uri="{FF2B5EF4-FFF2-40B4-BE49-F238E27FC236}">
                <a16:creationId xmlns:a16="http://schemas.microsoft.com/office/drawing/2014/main" id="{A30EBC78-BD9F-2611-A6C5-062A1B286EE9}"/>
              </a:ext>
            </a:extLst>
          </p:cNvPr>
          <p:cNvSpPr>
            <a:spLocks noGrp="1"/>
          </p:cNvSpPr>
          <p:nvPr>
            <p:ph idx="42" hasCustomPrompt="1"/>
          </p:nvPr>
        </p:nvSpPr>
        <p:spPr>
          <a:xfrm>
            <a:off x="4578227" y="2703042"/>
            <a:ext cx="633248" cy="42306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9" name="Content Placeholder 34">
            <a:extLst>
              <a:ext uri="{FF2B5EF4-FFF2-40B4-BE49-F238E27FC236}">
                <a16:creationId xmlns:a16="http://schemas.microsoft.com/office/drawing/2014/main" id="{BE8B9729-358B-A057-7170-0DFEA80BBFA1}"/>
              </a:ext>
            </a:extLst>
          </p:cNvPr>
          <p:cNvSpPr>
            <a:spLocks noGrp="1"/>
          </p:cNvSpPr>
          <p:nvPr>
            <p:ph idx="43" hasCustomPrompt="1"/>
          </p:nvPr>
        </p:nvSpPr>
        <p:spPr>
          <a:xfrm>
            <a:off x="4578227" y="4193626"/>
            <a:ext cx="633248" cy="42306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11" name="Content Placeholder 34">
            <a:extLst>
              <a:ext uri="{FF2B5EF4-FFF2-40B4-BE49-F238E27FC236}">
                <a16:creationId xmlns:a16="http://schemas.microsoft.com/office/drawing/2014/main" id="{AEC5A0AF-FC01-B903-5B71-AA63A20924CA}"/>
              </a:ext>
            </a:extLst>
          </p:cNvPr>
          <p:cNvSpPr>
            <a:spLocks noGrp="1"/>
          </p:cNvSpPr>
          <p:nvPr>
            <p:ph idx="44" hasCustomPrompt="1"/>
          </p:nvPr>
        </p:nvSpPr>
        <p:spPr>
          <a:xfrm>
            <a:off x="8455961" y="2703042"/>
            <a:ext cx="633248" cy="42306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13" name="Content Placeholder 34">
            <a:extLst>
              <a:ext uri="{FF2B5EF4-FFF2-40B4-BE49-F238E27FC236}">
                <a16:creationId xmlns:a16="http://schemas.microsoft.com/office/drawing/2014/main" id="{FF21EE68-9679-A0B4-7A2F-D77DFAAD79AB}"/>
              </a:ext>
            </a:extLst>
          </p:cNvPr>
          <p:cNvSpPr>
            <a:spLocks noGrp="1"/>
          </p:cNvSpPr>
          <p:nvPr>
            <p:ph idx="45" hasCustomPrompt="1"/>
          </p:nvPr>
        </p:nvSpPr>
        <p:spPr>
          <a:xfrm>
            <a:off x="8455961" y="4193626"/>
            <a:ext cx="633248" cy="42306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5918847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3135185-9781-69ED-14AE-F22369B469E1}"/>
              </a:ext>
            </a:extLst>
          </p:cNvPr>
          <p:cNvSpPr txBox="1"/>
          <p:nvPr userDrawn="1"/>
        </p:nvSpPr>
        <p:spPr>
          <a:xfrm>
            <a:off x="778933" y="-1049867"/>
            <a:ext cx="1847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l">
              <a:buNone/>
            </a:pPr>
            <a:endParaRPr lang="en-US" b="0" i="0">
              <a:latin typeface="Inter" panose="02000503000000020004" pitchFamily="2" charset="0"/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67ABCD4B-F713-BE7B-F58C-E0B928286BF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" y="1281761"/>
            <a:ext cx="11663571" cy="510047"/>
          </a:xfrm>
        </p:spPr>
        <p:txBody>
          <a:bodyPr lIns="0" tIns="0" rIns="0" bIns="0">
            <a:noAutofit/>
          </a:bodyPr>
          <a:lstStyle>
            <a:lvl1pPr marL="0" indent="0" algn="l" font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2pPr>
            <a:lvl3pPr marL="9144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3pPr>
            <a:lvl4pPr marL="13716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4pPr>
            <a:lvl5pPr marL="1828800" indent="0">
              <a:buNone/>
              <a:defRPr b="0" i="0">
                <a:latin typeface="Gotham-MediumItalic" pitchFamily="2" charset="0"/>
                <a:cs typeface="Gotham-MediumItalic" pitchFamily="2" charset="0"/>
              </a:defRPr>
            </a:lvl5pPr>
          </a:lstStyle>
          <a:p>
            <a:pPr lvl="0"/>
            <a:r>
              <a:rPr lang="en-GB"/>
              <a:t>Click to edit master sub headline style</a:t>
            </a:r>
          </a:p>
        </p:txBody>
      </p:sp>
      <p:sp>
        <p:nvSpPr>
          <p:cNvPr id="8" name="Title Placeholder 20">
            <a:extLst>
              <a:ext uri="{FF2B5EF4-FFF2-40B4-BE49-F238E27FC236}">
                <a16:creationId xmlns:a16="http://schemas.microsoft.com/office/drawing/2014/main" id="{44EACCBF-ACB8-8832-7456-01A33C858D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1" y="266700"/>
            <a:ext cx="11661774" cy="88566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/>
              <a:t>Headline Goes Here</a:t>
            </a:r>
            <a:endParaRPr lang="en-US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B491BA1C-8C19-7826-CA6C-2F81D4C2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9993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Left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A9DD61D4-3479-6737-9185-BB03EC077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668591"/>
      </p:ext>
    </p:extLst>
  </p:cSld>
  <p:clrMapOvr>
    <a:masterClrMapping/>
  </p:clrMapOvr>
  <p:transition spd="slow" advClick="0">
    <p:wip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Custom Layout">
    <p:bg>
      <p:bgPr>
        <a:solidFill>
          <a:srgbClr val="1E1E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E6DF345D-9285-1A47-0316-19B5E3C79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163454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pris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84D6F11C-90B1-6BB7-FD09-C21246D1D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458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22.xml"/><Relationship Id="rId26" Type="http://schemas.openxmlformats.org/officeDocument/2006/relationships/slideLayout" Target="../slideLayouts/slideLayout30.xml"/><Relationship Id="rId39" Type="http://schemas.openxmlformats.org/officeDocument/2006/relationships/theme" Target="../theme/theme2.xml"/><Relationship Id="rId21" Type="http://schemas.openxmlformats.org/officeDocument/2006/relationships/slideLayout" Target="../slideLayouts/slideLayout25.xml"/><Relationship Id="rId34" Type="http://schemas.openxmlformats.org/officeDocument/2006/relationships/slideLayout" Target="../slideLayouts/slideLayout38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21.xml"/><Relationship Id="rId25" Type="http://schemas.openxmlformats.org/officeDocument/2006/relationships/slideLayout" Target="../slideLayouts/slideLayout29.xml"/><Relationship Id="rId33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42.xml"/><Relationship Id="rId2" Type="http://schemas.openxmlformats.org/officeDocument/2006/relationships/slideLayout" Target="../slideLayouts/slideLayout6.xml"/><Relationship Id="rId16" Type="http://schemas.openxmlformats.org/officeDocument/2006/relationships/slideLayout" Target="../slideLayouts/slideLayout20.xml"/><Relationship Id="rId20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33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24" Type="http://schemas.openxmlformats.org/officeDocument/2006/relationships/slideLayout" Target="../slideLayouts/slideLayout28.xml"/><Relationship Id="rId32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41.xml"/><Relationship Id="rId40" Type="http://schemas.openxmlformats.org/officeDocument/2006/relationships/image" Target="../media/image4.png"/><Relationship Id="rId5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9.xml"/><Relationship Id="rId23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32.xml"/><Relationship Id="rId36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23.xml"/><Relationship Id="rId31" Type="http://schemas.openxmlformats.org/officeDocument/2006/relationships/slideLayout" Target="../slideLayouts/slideLayout35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Relationship Id="rId22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9.xml"/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26" Type="http://schemas.openxmlformats.org/officeDocument/2006/relationships/slideLayout" Target="../slideLayouts/slideLayout68.xml"/><Relationship Id="rId39" Type="http://schemas.openxmlformats.org/officeDocument/2006/relationships/image" Target="../media/image9.png"/><Relationship Id="rId21" Type="http://schemas.openxmlformats.org/officeDocument/2006/relationships/slideLayout" Target="../slideLayouts/slideLayout63.xml"/><Relationship Id="rId34" Type="http://schemas.openxmlformats.org/officeDocument/2006/relationships/slideLayout" Target="../slideLayouts/slideLayout76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5" Type="http://schemas.openxmlformats.org/officeDocument/2006/relationships/slideLayout" Target="../slideLayouts/slideLayout67.xml"/><Relationship Id="rId33" Type="http://schemas.openxmlformats.org/officeDocument/2006/relationships/slideLayout" Target="../slideLayouts/slideLayout75.xml"/><Relationship Id="rId38" Type="http://schemas.openxmlformats.org/officeDocument/2006/relationships/theme" Target="../theme/theme3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29" Type="http://schemas.openxmlformats.org/officeDocument/2006/relationships/slideLayout" Target="../slideLayouts/slideLayout71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slideLayout" Target="../slideLayouts/slideLayout66.xml"/><Relationship Id="rId32" Type="http://schemas.openxmlformats.org/officeDocument/2006/relationships/slideLayout" Target="../slideLayouts/slideLayout74.xml"/><Relationship Id="rId37" Type="http://schemas.openxmlformats.org/officeDocument/2006/relationships/slideLayout" Target="../slideLayouts/slideLayout79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slideLayout" Target="../slideLayouts/slideLayout65.xml"/><Relationship Id="rId28" Type="http://schemas.openxmlformats.org/officeDocument/2006/relationships/slideLayout" Target="../slideLayouts/slideLayout70.xml"/><Relationship Id="rId36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31" Type="http://schemas.openxmlformats.org/officeDocument/2006/relationships/slideLayout" Target="../slideLayouts/slideLayout73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Relationship Id="rId27" Type="http://schemas.openxmlformats.org/officeDocument/2006/relationships/slideLayout" Target="../slideLayouts/slideLayout69.xml"/><Relationship Id="rId30" Type="http://schemas.openxmlformats.org/officeDocument/2006/relationships/slideLayout" Target="../slideLayouts/slideLayout72.xml"/><Relationship Id="rId35" Type="http://schemas.openxmlformats.org/officeDocument/2006/relationships/slideLayout" Target="../slideLayouts/slideLayout77.xml"/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2.xml"/><Relationship Id="rId18" Type="http://schemas.openxmlformats.org/officeDocument/2006/relationships/slideLayout" Target="../slideLayouts/slideLayout97.xml"/><Relationship Id="rId26" Type="http://schemas.openxmlformats.org/officeDocument/2006/relationships/slideLayout" Target="../slideLayouts/slideLayout105.xml"/><Relationship Id="rId39" Type="http://schemas.openxmlformats.org/officeDocument/2006/relationships/theme" Target="../theme/theme4.xml"/><Relationship Id="rId21" Type="http://schemas.openxmlformats.org/officeDocument/2006/relationships/slideLayout" Target="../slideLayouts/slideLayout100.xml"/><Relationship Id="rId34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5" Type="http://schemas.openxmlformats.org/officeDocument/2006/relationships/slideLayout" Target="../slideLayouts/slideLayout104.xml"/><Relationship Id="rId33" Type="http://schemas.openxmlformats.org/officeDocument/2006/relationships/slideLayout" Target="../slideLayouts/slideLayout112.xml"/><Relationship Id="rId38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20" Type="http://schemas.openxmlformats.org/officeDocument/2006/relationships/slideLayout" Target="../slideLayouts/slideLayout99.xml"/><Relationship Id="rId29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24" Type="http://schemas.openxmlformats.org/officeDocument/2006/relationships/slideLayout" Target="../slideLayouts/slideLayout103.xml"/><Relationship Id="rId32" Type="http://schemas.openxmlformats.org/officeDocument/2006/relationships/slideLayout" Target="../slideLayouts/slideLayout111.xml"/><Relationship Id="rId37" Type="http://schemas.openxmlformats.org/officeDocument/2006/relationships/slideLayout" Target="../slideLayouts/slideLayout116.xml"/><Relationship Id="rId40" Type="http://schemas.openxmlformats.org/officeDocument/2006/relationships/image" Target="../media/image9.png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23" Type="http://schemas.openxmlformats.org/officeDocument/2006/relationships/slideLayout" Target="../slideLayouts/slideLayout102.xml"/><Relationship Id="rId28" Type="http://schemas.openxmlformats.org/officeDocument/2006/relationships/slideLayout" Target="../slideLayouts/slideLayout107.xml"/><Relationship Id="rId36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89.xml"/><Relationship Id="rId19" Type="http://schemas.openxmlformats.org/officeDocument/2006/relationships/slideLayout" Target="../slideLayouts/slideLayout98.xml"/><Relationship Id="rId31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Relationship Id="rId22" Type="http://schemas.openxmlformats.org/officeDocument/2006/relationships/slideLayout" Target="../slideLayouts/slideLayout101.xml"/><Relationship Id="rId27" Type="http://schemas.openxmlformats.org/officeDocument/2006/relationships/slideLayout" Target="../slideLayouts/slideLayout106.xml"/><Relationship Id="rId30" Type="http://schemas.openxmlformats.org/officeDocument/2006/relationships/slideLayout" Target="../slideLayouts/slideLayout109.xml"/><Relationship Id="rId35" Type="http://schemas.openxmlformats.org/officeDocument/2006/relationships/slideLayout" Target="../slideLayouts/slideLayout114.xml"/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0.xml"/><Relationship Id="rId18" Type="http://schemas.openxmlformats.org/officeDocument/2006/relationships/slideLayout" Target="../slideLayouts/slideLayout135.xml"/><Relationship Id="rId26" Type="http://schemas.openxmlformats.org/officeDocument/2006/relationships/slideLayout" Target="../slideLayouts/slideLayout143.xml"/><Relationship Id="rId39" Type="http://schemas.openxmlformats.org/officeDocument/2006/relationships/slideLayout" Target="../slideLayouts/slideLayout156.xml"/><Relationship Id="rId21" Type="http://schemas.openxmlformats.org/officeDocument/2006/relationships/slideLayout" Target="../slideLayouts/slideLayout138.xml"/><Relationship Id="rId34" Type="http://schemas.openxmlformats.org/officeDocument/2006/relationships/slideLayout" Target="../slideLayouts/slideLayout151.xml"/><Relationship Id="rId42" Type="http://schemas.openxmlformats.org/officeDocument/2006/relationships/theme" Target="../theme/theme5.xml"/><Relationship Id="rId7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20" Type="http://schemas.openxmlformats.org/officeDocument/2006/relationships/slideLayout" Target="../slideLayouts/slideLayout137.xml"/><Relationship Id="rId29" Type="http://schemas.openxmlformats.org/officeDocument/2006/relationships/slideLayout" Target="../slideLayouts/slideLayout146.xml"/><Relationship Id="rId41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24" Type="http://schemas.openxmlformats.org/officeDocument/2006/relationships/slideLayout" Target="../slideLayouts/slideLayout141.xml"/><Relationship Id="rId32" Type="http://schemas.openxmlformats.org/officeDocument/2006/relationships/slideLayout" Target="../slideLayouts/slideLayout149.xml"/><Relationship Id="rId37" Type="http://schemas.openxmlformats.org/officeDocument/2006/relationships/slideLayout" Target="../slideLayouts/slideLayout154.xml"/><Relationship Id="rId40" Type="http://schemas.openxmlformats.org/officeDocument/2006/relationships/slideLayout" Target="../slideLayouts/slideLayout157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23" Type="http://schemas.openxmlformats.org/officeDocument/2006/relationships/slideLayout" Target="../slideLayouts/slideLayout140.xml"/><Relationship Id="rId28" Type="http://schemas.openxmlformats.org/officeDocument/2006/relationships/slideLayout" Target="../slideLayouts/slideLayout145.xml"/><Relationship Id="rId36" Type="http://schemas.openxmlformats.org/officeDocument/2006/relationships/slideLayout" Target="../slideLayouts/slideLayout153.xml"/><Relationship Id="rId10" Type="http://schemas.openxmlformats.org/officeDocument/2006/relationships/slideLayout" Target="../slideLayouts/slideLayout127.xml"/><Relationship Id="rId19" Type="http://schemas.openxmlformats.org/officeDocument/2006/relationships/slideLayout" Target="../slideLayouts/slideLayout136.xml"/><Relationship Id="rId31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Relationship Id="rId22" Type="http://schemas.openxmlformats.org/officeDocument/2006/relationships/slideLayout" Target="../slideLayouts/slideLayout139.xml"/><Relationship Id="rId27" Type="http://schemas.openxmlformats.org/officeDocument/2006/relationships/slideLayout" Target="../slideLayouts/slideLayout144.xml"/><Relationship Id="rId30" Type="http://schemas.openxmlformats.org/officeDocument/2006/relationships/slideLayout" Target="../slideLayouts/slideLayout147.xml"/><Relationship Id="rId35" Type="http://schemas.openxmlformats.org/officeDocument/2006/relationships/slideLayout" Target="../slideLayouts/slideLayout152.xml"/><Relationship Id="rId43" Type="http://schemas.openxmlformats.org/officeDocument/2006/relationships/image" Target="../media/image4.png"/><Relationship Id="rId8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9.xml"/><Relationship Id="rId17" Type="http://schemas.openxmlformats.org/officeDocument/2006/relationships/slideLayout" Target="../slideLayouts/slideLayout134.xml"/><Relationship Id="rId25" Type="http://schemas.openxmlformats.org/officeDocument/2006/relationships/slideLayout" Target="../slideLayouts/slideLayout142.xml"/><Relationship Id="rId33" Type="http://schemas.openxmlformats.org/officeDocument/2006/relationships/slideLayout" Target="../slideLayouts/slideLayout150.xml"/><Relationship Id="rId38" Type="http://schemas.openxmlformats.org/officeDocument/2006/relationships/slideLayout" Target="../slideLayouts/slideLayout1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F96124-D684-4796-803C-E22C616EB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306" y="365125"/>
            <a:ext cx="1133228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F2BA26-B2C6-6EE4-6626-F41DA77384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306" y="1825625"/>
            <a:ext cx="1133228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20117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88" r:id="rId3"/>
    <p:sldLayoutId id="214748383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234261-D519-99E3-E21B-4C63B7FA0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67" y="365125"/>
            <a:ext cx="1132232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66EB6F-0C03-C0F4-DADB-4799288F4C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0267" y="1825625"/>
            <a:ext cx="1132232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B87F788-D6BA-B38C-3227-7B9FD9639020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9442" y="6322573"/>
            <a:ext cx="859726" cy="365125"/>
          </a:xfrm>
          <a:prstGeom prst="rect">
            <a:avLst/>
          </a:prstGeom>
        </p:spPr>
      </p:pic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775907F3-FADC-73FC-CF01-4E4D3DA275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842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896" r:id="rId23"/>
    <p:sldLayoutId id="2147483897" r:id="rId24"/>
    <p:sldLayoutId id="2147483898" r:id="rId25"/>
    <p:sldLayoutId id="2147483910" r:id="rId26"/>
    <p:sldLayoutId id="2147483909" r:id="rId27"/>
    <p:sldLayoutId id="2147483899" r:id="rId28"/>
    <p:sldLayoutId id="2147483908" r:id="rId29"/>
    <p:sldLayoutId id="2147483900" r:id="rId30"/>
    <p:sldLayoutId id="2147483901" r:id="rId31"/>
    <p:sldLayoutId id="2147483916" r:id="rId32"/>
    <p:sldLayoutId id="2147483919" r:id="rId33"/>
    <p:sldLayoutId id="2147483912" r:id="rId34"/>
    <p:sldLayoutId id="2147483914" r:id="rId35"/>
    <p:sldLayoutId id="2147483902" r:id="rId36"/>
    <p:sldLayoutId id="2147483903" r:id="rId37"/>
    <p:sldLayoutId id="2147483904" r:id="rId3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1AA069-7EA6-E476-917F-16D6D0DB5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67" y="365125"/>
            <a:ext cx="1132232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499B34-CE9A-4112-4F4D-D5D6B153AF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0267" y="1825625"/>
            <a:ext cx="1132232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D375CB-06C6-C6BD-C575-B49EC3E67549}"/>
              </a:ext>
            </a:extLst>
          </p:cNvPr>
          <p:cNvPicPr>
            <a:picLocks noChangeAspect="1"/>
          </p:cNvPicPr>
          <p:nvPr userDrawn="1"/>
        </p:nvPicPr>
        <p:blipFill>
          <a:blip r:embed="rId3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9443" y="6322573"/>
            <a:ext cx="859724" cy="365124"/>
          </a:xfrm>
          <a:prstGeom prst="rect">
            <a:avLst/>
          </a:prstGeom>
        </p:spPr>
      </p:pic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4274D6B6-6446-FFB8-D805-DC49F37F8B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2842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  <p:sldLayoutId id="2147483856" r:id="rId17"/>
    <p:sldLayoutId id="2147483857" r:id="rId18"/>
    <p:sldLayoutId id="2147483858" r:id="rId19"/>
    <p:sldLayoutId id="2147483859" r:id="rId20"/>
    <p:sldLayoutId id="2147483860" r:id="rId21"/>
    <p:sldLayoutId id="2147483861" r:id="rId22"/>
    <p:sldLayoutId id="2147483862" r:id="rId23"/>
    <p:sldLayoutId id="2147483905" r:id="rId24"/>
    <p:sldLayoutId id="2147483911" r:id="rId25"/>
    <p:sldLayoutId id="2147483864" r:id="rId26"/>
    <p:sldLayoutId id="2147483865" r:id="rId27"/>
    <p:sldLayoutId id="2147483867" r:id="rId28"/>
    <p:sldLayoutId id="2147483868" r:id="rId29"/>
    <p:sldLayoutId id="2147483917" r:id="rId30"/>
    <p:sldLayoutId id="2147483918" r:id="rId31"/>
    <p:sldLayoutId id="2147483913" r:id="rId32"/>
    <p:sldLayoutId id="2147483915" r:id="rId33"/>
    <p:sldLayoutId id="2147483869" r:id="rId34"/>
    <p:sldLayoutId id="2147483870" r:id="rId35"/>
    <p:sldLayoutId id="2147483871" r:id="rId36"/>
    <p:sldLayoutId id="2147483872" r:id="rId3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1AA069-7EA6-E476-917F-16D6D0DB5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67" y="365125"/>
            <a:ext cx="1132232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499B34-CE9A-4112-4F4D-D5D6B153AF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0267" y="1825625"/>
            <a:ext cx="1132232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D375CB-06C6-C6BD-C575-B49EC3E67549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9443" y="6322573"/>
            <a:ext cx="859724" cy="365124"/>
          </a:xfrm>
          <a:prstGeom prst="rect">
            <a:avLst/>
          </a:prstGeom>
        </p:spPr>
      </p:pic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4274D6B6-6446-FFB8-D805-DC49F37F8B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8481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  <p:sldLayoutId id="2147483933" r:id="rId13"/>
    <p:sldLayoutId id="2147483934" r:id="rId14"/>
    <p:sldLayoutId id="2147483935" r:id="rId15"/>
    <p:sldLayoutId id="2147483936" r:id="rId16"/>
    <p:sldLayoutId id="2147483937" r:id="rId17"/>
    <p:sldLayoutId id="2147483938" r:id="rId18"/>
    <p:sldLayoutId id="2147483939" r:id="rId19"/>
    <p:sldLayoutId id="2147483940" r:id="rId20"/>
    <p:sldLayoutId id="2147483941" r:id="rId21"/>
    <p:sldLayoutId id="2147483942" r:id="rId22"/>
    <p:sldLayoutId id="2147483943" r:id="rId23"/>
    <p:sldLayoutId id="2147483944" r:id="rId24"/>
    <p:sldLayoutId id="2147483945" r:id="rId25"/>
    <p:sldLayoutId id="2147483946" r:id="rId26"/>
    <p:sldLayoutId id="2147483947" r:id="rId27"/>
    <p:sldLayoutId id="2147483948" r:id="rId28"/>
    <p:sldLayoutId id="2147483949" r:id="rId29"/>
    <p:sldLayoutId id="2147483950" r:id="rId30"/>
    <p:sldLayoutId id="2147483951" r:id="rId31"/>
    <p:sldLayoutId id="2147483952" r:id="rId32"/>
    <p:sldLayoutId id="2147483953" r:id="rId33"/>
    <p:sldLayoutId id="2147483954" r:id="rId34"/>
    <p:sldLayoutId id="2147483955" r:id="rId35"/>
    <p:sldLayoutId id="2147483956" r:id="rId36"/>
    <p:sldLayoutId id="2147483957" r:id="rId37"/>
    <p:sldLayoutId id="2147483958" r:id="rId3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234261-D519-99E3-E21B-4C63B7FA0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67" y="365125"/>
            <a:ext cx="1132232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66EB6F-0C03-C0F4-DADB-4799288F4C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0267" y="1825625"/>
            <a:ext cx="1132232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B87F788-D6BA-B38C-3227-7B9FD9639020}"/>
              </a:ext>
            </a:extLst>
          </p:cNvPr>
          <p:cNvPicPr>
            <a:picLocks noChangeAspect="1"/>
          </p:cNvPicPr>
          <p:nvPr userDrawn="1"/>
        </p:nvPicPr>
        <p:blipFill>
          <a:blip r:embed="rId4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9442" y="6322573"/>
            <a:ext cx="859726" cy="365125"/>
          </a:xfrm>
          <a:prstGeom prst="rect">
            <a:avLst/>
          </a:prstGeom>
        </p:spPr>
      </p:pic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775907F3-FADC-73FC-CF01-4E4D3DA275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Presentation Title  |  </a:t>
            </a:r>
            <a:fld id="{0F90B057-526F-EF4E-855A-894AA727C0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00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  <p:sldLayoutId id="2147483967" r:id="rId8"/>
    <p:sldLayoutId id="2147483968" r:id="rId9"/>
    <p:sldLayoutId id="2147483969" r:id="rId10"/>
    <p:sldLayoutId id="2147483970" r:id="rId11"/>
    <p:sldLayoutId id="2147483971" r:id="rId12"/>
    <p:sldLayoutId id="2147483972" r:id="rId13"/>
    <p:sldLayoutId id="2147483973" r:id="rId14"/>
    <p:sldLayoutId id="2147483974" r:id="rId15"/>
    <p:sldLayoutId id="2147483975" r:id="rId16"/>
    <p:sldLayoutId id="2147483976" r:id="rId17"/>
    <p:sldLayoutId id="2147483977" r:id="rId18"/>
    <p:sldLayoutId id="2147483978" r:id="rId19"/>
    <p:sldLayoutId id="2147483979" r:id="rId20"/>
    <p:sldLayoutId id="2147483980" r:id="rId21"/>
    <p:sldLayoutId id="2147483981" r:id="rId22"/>
    <p:sldLayoutId id="2147483982" r:id="rId23"/>
    <p:sldLayoutId id="2147483983" r:id="rId24"/>
    <p:sldLayoutId id="2147483984" r:id="rId25"/>
    <p:sldLayoutId id="2147483985" r:id="rId26"/>
    <p:sldLayoutId id="2147483986" r:id="rId27"/>
    <p:sldLayoutId id="2147483987" r:id="rId28"/>
    <p:sldLayoutId id="2147483988" r:id="rId29"/>
    <p:sldLayoutId id="2147483989" r:id="rId30"/>
    <p:sldLayoutId id="2147483990" r:id="rId31"/>
    <p:sldLayoutId id="2147483991" r:id="rId32"/>
    <p:sldLayoutId id="2147483992" r:id="rId33"/>
    <p:sldLayoutId id="2147483993" r:id="rId34"/>
    <p:sldLayoutId id="2147483994" r:id="rId35"/>
    <p:sldLayoutId id="2147483995" r:id="rId36"/>
    <p:sldLayoutId id="2147483996" r:id="rId37"/>
    <p:sldLayoutId id="2147483997" r:id="rId38"/>
    <p:sldLayoutId id="2147483998" r:id="rId39"/>
    <p:sldLayoutId id="2147483999" r:id="rId40"/>
    <p:sldLayoutId id="2147484000" r:id="rId4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0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BC286-03C9-618B-0CCC-A374F2C5F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Search Intelligence</a:t>
            </a:r>
            <a:br>
              <a:rPr lang="en-US"/>
            </a:br>
            <a:r>
              <a:rPr lang="en-US" sz="4800">
                <a:solidFill>
                  <a:schemeClr val="bg1"/>
                </a:solidFill>
              </a:rPr>
              <a:t>Discover how you perform in </a:t>
            </a:r>
            <a:br>
              <a:rPr lang="en-US" sz="4800">
                <a:solidFill>
                  <a:schemeClr val="bg1"/>
                </a:solidFill>
              </a:rPr>
            </a:br>
            <a:r>
              <a:rPr lang="en-US" sz="4800">
                <a:solidFill>
                  <a:schemeClr val="bg1"/>
                </a:solidFill>
              </a:rPr>
              <a:t>search vs your competition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03150D-C73D-19DE-9DC2-60A7542FE6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September 2024</a:t>
            </a:r>
          </a:p>
        </p:txBody>
      </p:sp>
    </p:spTree>
    <p:extLst>
      <p:ext uri="{BB962C8B-B14F-4D97-AF65-F5344CB8AC3E}">
        <p14:creationId xmlns:p14="http://schemas.microsoft.com/office/powerpoint/2010/main" val="90824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push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00893-66E0-E78E-3FA7-2C1DE4009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7394" y="1080250"/>
            <a:ext cx="7617211" cy="4360152"/>
          </a:xfrm>
        </p:spPr>
        <p:txBody>
          <a:bodyPr/>
          <a:lstStyle/>
          <a:p>
            <a:r>
              <a:rPr lang="en-US" sz="4800">
                <a:solidFill>
                  <a:schemeClr val="accent1"/>
                </a:solidFill>
              </a:rPr>
              <a:t>Every Search is a real person raising their hand and asking for help.</a:t>
            </a:r>
            <a:br>
              <a:rPr lang="en-US" sz="3600">
                <a:solidFill>
                  <a:schemeClr val="accent1"/>
                </a:solidFill>
              </a:rPr>
            </a:br>
            <a:br>
              <a:rPr lang="en-US" sz="3600">
                <a:solidFill>
                  <a:schemeClr val="accent1"/>
                </a:solidFill>
              </a:rPr>
            </a:br>
            <a:r>
              <a:rPr lang="en-US" sz="4800"/>
              <a:t>Each one is an opportunity to reach, engage and convert them.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964FD585-991A-6E33-0F86-A0A2B1DAB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Search Intelligence  |  </a:t>
            </a:r>
            <a:fld id="{0F90B057-526F-EF4E-855A-894AA727C06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754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1DF5EBD-051B-4B94-483D-7B5A9F7E1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With Search Intelligence you’ll discover: 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E23ABA40-FB90-BC15-0727-7F2F979D66C7}"/>
              </a:ext>
            </a:extLst>
          </p:cNvPr>
          <p:cNvSpPr txBox="1">
            <a:spLocks/>
          </p:cNvSpPr>
          <p:nvPr/>
        </p:nvSpPr>
        <p:spPr>
          <a:xfrm>
            <a:off x="429408" y="3276318"/>
            <a:ext cx="2452014" cy="5049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i="0" kern="1200" cap="none" baseline="0">
                <a:solidFill>
                  <a:schemeClr val="accent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What is your audience searching for</a:t>
            </a:r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7DE3B8C6-E3F1-CF99-E521-3F411333516B}"/>
              </a:ext>
            </a:extLst>
          </p:cNvPr>
          <p:cNvSpPr txBox="1">
            <a:spLocks/>
          </p:cNvSpPr>
          <p:nvPr/>
        </p:nvSpPr>
        <p:spPr>
          <a:xfrm>
            <a:off x="3673441" y="3269081"/>
            <a:ext cx="1884729" cy="5049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i="0" kern="1200" cap="none" baseline="0">
                <a:solidFill>
                  <a:schemeClr val="accent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What is the size of the search opportunity?</a:t>
            </a:r>
          </a:p>
          <a:p>
            <a:endParaRPr lang="en-US"/>
          </a:p>
        </p:txBody>
      </p:sp>
      <p:sp>
        <p:nvSpPr>
          <p:cNvPr id="25" name="Text Placeholder 13">
            <a:extLst>
              <a:ext uri="{FF2B5EF4-FFF2-40B4-BE49-F238E27FC236}">
                <a16:creationId xmlns:a16="http://schemas.microsoft.com/office/drawing/2014/main" id="{3424396B-C26E-12C0-2204-6C6A841A855B}"/>
              </a:ext>
            </a:extLst>
          </p:cNvPr>
          <p:cNvSpPr txBox="1">
            <a:spLocks/>
          </p:cNvSpPr>
          <p:nvPr/>
        </p:nvSpPr>
        <p:spPr>
          <a:xfrm>
            <a:off x="6633830" y="3276318"/>
            <a:ext cx="1884729" cy="5049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i="0" kern="1200" cap="none" baseline="0">
                <a:solidFill>
                  <a:schemeClr val="accent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How do you perform in search vs competitors?</a:t>
            </a:r>
          </a:p>
          <a:p>
            <a:endParaRPr lang="en-US"/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DE49BC90-872D-CCA9-FB1C-E09EE1179B2C}"/>
              </a:ext>
            </a:extLst>
          </p:cNvPr>
          <p:cNvSpPr txBox="1">
            <a:spLocks/>
          </p:cNvSpPr>
          <p:nvPr/>
        </p:nvSpPr>
        <p:spPr>
          <a:xfrm>
            <a:off x="9554929" y="3315460"/>
            <a:ext cx="1963308" cy="5049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i="0" kern="1200" cap="none" baseline="0">
                <a:solidFill>
                  <a:schemeClr val="accent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How can you boost search performance?</a:t>
            </a:r>
          </a:p>
          <a:p>
            <a:endParaRPr lang="en-US"/>
          </a:p>
        </p:txBody>
      </p:sp>
      <p:sp>
        <p:nvSpPr>
          <p:cNvPr id="27" name="Picture Placeholder 30">
            <a:extLst>
              <a:ext uri="{FF2B5EF4-FFF2-40B4-BE49-F238E27FC236}">
                <a16:creationId xmlns:a16="http://schemas.microsoft.com/office/drawing/2014/main" id="{45B1853B-82F1-3754-5571-52A66157EF00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384746" y="2473108"/>
            <a:ext cx="541337" cy="541338"/>
          </a:xfrm>
        </p:spPr>
        <p:txBody>
          <a:bodyPr/>
          <a:lstStyle/>
          <a:p>
            <a:r>
              <a:rPr lang="en-GB" sz="7200" b="1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28" name="Picture Placeholder 30">
            <a:extLst>
              <a:ext uri="{FF2B5EF4-FFF2-40B4-BE49-F238E27FC236}">
                <a16:creationId xmlns:a16="http://schemas.microsoft.com/office/drawing/2014/main" id="{359B1C1C-B3DC-DD4C-3067-50D32C6CDEC0}"/>
              </a:ext>
            </a:extLst>
          </p:cNvPr>
          <p:cNvSpPr txBox="1">
            <a:spLocks/>
          </p:cNvSpPr>
          <p:nvPr/>
        </p:nvSpPr>
        <p:spPr>
          <a:xfrm>
            <a:off x="4345136" y="2458043"/>
            <a:ext cx="541337" cy="5413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7200" b="1">
                <a:solidFill>
                  <a:schemeClr val="accent1"/>
                </a:solidFill>
              </a:rPr>
              <a:t>2</a:t>
            </a:r>
          </a:p>
        </p:txBody>
      </p:sp>
      <p:sp>
        <p:nvSpPr>
          <p:cNvPr id="29" name="Picture Placeholder 30">
            <a:extLst>
              <a:ext uri="{FF2B5EF4-FFF2-40B4-BE49-F238E27FC236}">
                <a16:creationId xmlns:a16="http://schemas.microsoft.com/office/drawing/2014/main" id="{CE6B2C91-87FE-12BC-54E2-51734A0EEBF7}"/>
              </a:ext>
            </a:extLst>
          </p:cNvPr>
          <p:cNvSpPr txBox="1">
            <a:spLocks/>
          </p:cNvSpPr>
          <p:nvPr/>
        </p:nvSpPr>
        <p:spPr>
          <a:xfrm>
            <a:off x="7305525" y="2504847"/>
            <a:ext cx="541337" cy="5413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7200" b="1">
                <a:solidFill>
                  <a:schemeClr val="accent1"/>
                </a:solidFill>
              </a:rPr>
              <a:t>3</a:t>
            </a:r>
          </a:p>
        </p:txBody>
      </p:sp>
      <p:sp>
        <p:nvSpPr>
          <p:cNvPr id="30" name="Picture Placeholder 30">
            <a:extLst>
              <a:ext uri="{FF2B5EF4-FFF2-40B4-BE49-F238E27FC236}">
                <a16:creationId xmlns:a16="http://schemas.microsoft.com/office/drawing/2014/main" id="{2BAA37F9-8337-D8A2-9C2E-587B95EC10C5}"/>
              </a:ext>
            </a:extLst>
          </p:cNvPr>
          <p:cNvSpPr txBox="1">
            <a:spLocks/>
          </p:cNvSpPr>
          <p:nvPr/>
        </p:nvSpPr>
        <p:spPr>
          <a:xfrm>
            <a:off x="10265914" y="2473108"/>
            <a:ext cx="541337" cy="5413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7200" b="1">
                <a:solidFill>
                  <a:schemeClr val="accent1"/>
                </a:solidFill>
              </a:rPr>
              <a:t>4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C9766187-B440-2BA5-88F4-34A4B4C693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Build out a detailed keyword set mapping out the relevant terms your audience searches for in every stage of customer journey</a:t>
            </a:r>
          </a:p>
          <a:p>
            <a:endParaRPr lang="en-US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C7878B13-1786-1B93-29AC-8C8A1F4D43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How many searches are carried out for your keywords and how much traffic could search be driving to your site</a:t>
            </a:r>
          </a:p>
          <a:p>
            <a:endParaRPr lang="en-US"/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02001A6B-63E1-DD69-A7D4-6A2EFECACB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How much of the available search traffic are you currently getting? How do you perform in paid and organic search vs your key competitors?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E735BB26-F737-BBC4-9CCB-502AE5D358D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What do you need to do to </a:t>
            </a:r>
            <a:r>
              <a:rPr lang="en-US" err="1"/>
              <a:t>maximise</a:t>
            </a:r>
            <a:r>
              <a:rPr lang="en-US"/>
              <a:t> your paid and organic search performances</a:t>
            </a:r>
          </a:p>
          <a:p>
            <a:endParaRPr lang="en-US"/>
          </a:p>
        </p:txBody>
      </p:sp>
      <p:sp>
        <p:nvSpPr>
          <p:cNvPr id="45" name="Slide Number Placeholder 4">
            <a:extLst>
              <a:ext uri="{FF2B5EF4-FFF2-40B4-BE49-F238E27FC236}">
                <a16:creationId xmlns:a16="http://schemas.microsoft.com/office/drawing/2014/main" id="{9C083556-CFDE-EEF6-B721-C91E73533E5E}"/>
              </a:ext>
            </a:extLst>
          </p:cNvPr>
          <p:cNvSpPr txBox="1">
            <a:spLocks/>
          </p:cNvSpPr>
          <p:nvPr/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Search Intelligence  |  </a:t>
            </a:r>
            <a:fld id="{0F90B057-526F-EF4E-855A-894AA727C06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459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FEB434C1-83DE-9528-23D5-944AC9207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1. What is your audience searching for? 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C5E2A6F-2AFD-7AAD-314B-D837421946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Bespoke keyword research covering all the moments that matter. </a:t>
            </a:r>
          </a:p>
        </p:txBody>
      </p:sp>
      <p:sp>
        <p:nvSpPr>
          <p:cNvPr id="57" name="Content Placeholder 6">
            <a:extLst>
              <a:ext uri="{FF2B5EF4-FFF2-40B4-BE49-F238E27FC236}">
                <a16:creationId xmlns:a16="http://schemas.microsoft.com/office/drawing/2014/main" id="{8AA01A3D-0745-FC04-62A8-E3CE57562E1F}"/>
              </a:ext>
            </a:extLst>
          </p:cNvPr>
          <p:cNvSpPr txBox="1">
            <a:spLocks/>
          </p:cNvSpPr>
          <p:nvPr/>
        </p:nvSpPr>
        <p:spPr>
          <a:xfrm>
            <a:off x="435098" y="2300172"/>
            <a:ext cx="2103755" cy="3109010"/>
          </a:xfrm>
          <a:prstGeom prst="rect">
            <a:avLst/>
          </a:prstGeom>
        </p:spPr>
        <p:txBody>
          <a:bodyPr lIns="0" rIns="0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-26670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Heebo" panose="00000500000000000000" pitchFamily="2" charset="-79"/>
              <a:buChar char="+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266700" indent="-26670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>
                <a:tab pos="542925" algn="l"/>
              </a:tabLs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2925" indent="-276225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Heebo" panose="00000500000000000000" pitchFamily="2" charset="-79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uka"/>
                <a:ea typeface="Inter ExtraBold" panose="020B0604020202020204" charset="0"/>
                <a:cs typeface="Inter" panose="020B0604020202020204" charset="0"/>
              </a:rPr>
              <a:t>DISCOVER</a:t>
            </a:r>
            <a:b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E5385E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</a:b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E5385E"/>
              </a:solidFill>
              <a:effectLst/>
              <a:uLnTx/>
              <a:uFillTx/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E5385E"/>
              </a:solidFill>
              <a:effectLst/>
              <a:uLnTx/>
              <a:uFillTx/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E5385E"/>
              </a:solidFill>
              <a:effectLst/>
              <a:uLnTx/>
              <a:uFillTx/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E5385E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</a:b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 panose="020B0604020202020204" charset="0"/>
              </a:rPr>
              <a:t>H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 panose="020B0604020202020204" charset="0"/>
              </a:rPr>
              <a:t>ighly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 panose="020B0604020202020204" charset="0"/>
              </a:rPr>
              <a:t> relevant, top-of-the-funnel informational searches likely to precede product search.</a:t>
            </a:r>
            <a:b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 panose="020B0604020202020204" charset="0"/>
              </a:rPr>
            </a:b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Inter" panose="020B0604020202020204" charset="0"/>
            </a:endParaRPr>
          </a:p>
        </p:txBody>
      </p:sp>
      <p:sp>
        <p:nvSpPr>
          <p:cNvPr id="58" name="Content Placeholder 6">
            <a:extLst>
              <a:ext uri="{FF2B5EF4-FFF2-40B4-BE49-F238E27FC236}">
                <a16:creationId xmlns:a16="http://schemas.microsoft.com/office/drawing/2014/main" id="{2D508737-4572-622C-81A7-538C3DAD6D19}"/>
              </a:ext>
            </a:extLst>
          </p:cNvPr>
          <p:cNvSpPr txBox="1">
            <a:spLocks/>
          </p:cNvSpPr>
          <p:nvPr/>
        </p:nvSpPr>
        <p:spPr>
          <a:xfrm>
            <a:off x="2787967" y="2300172"/>
            <a:ext cx="2103755" cy="2257656"/>
          </a:xfrm>
          <a:prstGeom prst="rect">
            <a:avLst/>
          </a:prstGeom>
        </p:spPr>
        <p:txBody>
          <a:bodyPr lIns="0" rIns="0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-26670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Heebo" panose="00000500000000000000" pitchFamily="2" charset="-79"/>
              <a:buChar char="+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266700" indent="-26670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>
                <a:tab pos="542925" algn="l"/>
              </a:tabLs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2925" indent="-276225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Heebo" panose="00000500000000000000" pitchFamily="2" charset="-79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uka"/>
                <a:ea typeface="Inter ExtraBold" panose="020B0604020202020204" charset="0"/>
                <a:cs typeface="Inter" panose="020B0604020202020204" charset="0"/>
              </a:rPr>
              <a:t>EXPLORE </a:t>
            </a:r>
            <a:b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E5385E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</a:b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E5385E"/>
              </a:solidFill>
              <a:effectLst/>
              <a:uLnTx/>
              <a:uFillTx/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E5385E"/>
              </a:solidFill>
              <a:effectLst/>
              <a:uLnTx/>
              <a:uFillTx/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E5385E"/>
              </a:solidFill>
              <a:effectLst/>
              <a:uLnTx/>
              <a:uFillTx/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E5385E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</a:b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Category-specific searches in the early stages of the research phase.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59" name="Content Placeholder 6">
            <a:extLst>
              <a:ext uri="{FF2B5EF4-FFF2-40B4-BE49-F238E27FC236}">
                <a16:creationId xmlns:a16="http://schemas.microsoft.com/office/drawing/2014/main" id="{0CFD9985-7EE1-D16C-B837-99F12F526C43}"/>
              </a:ext>
            </a:extLst>
          </p:cNvPr>
          <p:cNvSpPr txBox="1">
            <a:spLocks/>
          </p:cNvSpPr>
          <p:nvPr/>
        </p:nvSpPr>
        <p:spPr>
          <a:xfrm>
            <a:off x="5044122" y="2300172"/>
            <a:ext cx="2103755" cy="2257656"/>
          </a:xfrm>
          <a:prstGeom prst="rect">
            <a:avLst/>
          </a:prstGeom>
        </p:spPr>
        <p:txBody>
          <a:bodyPr lIns="0" rIns="0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-26670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Heebo" panose="00000500000000000000" pitchFamily="2" charset="-79"/>
              <a:buChar char="+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266700" indent="-26670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>
                <a:tab pos="542925" algn="l"/>
              </a:tabLs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2925" indent="-276225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Heebo" panose="00000500000000000000" pitchFamily="2" charset="-79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uka"/>
                <a:ea typeface="Inter ExtraBold" panose="020B0604020202020204" charset="0"/>
                <a:cs typeface="Inter" panose="020B0604020202020204" charset="0"/>
              </a:rPr>
              <a:t>CHOOSE</a:t>
            </a:r>
            <a:b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E5385E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</a:b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E5385E"/>
              </a:solidFill>
              <a:effectLst/>
              <a:uLnTx/>
              <a:uFillTx/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E5385E"/>
              </a:solidFill>
              <a:effectLst/>
              <a:uLnTx/>
              <a:uFillTx/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E5385E"/>
              </a:solidFill>
              <a:effectLst/>
              <a:uLnTx/>
              <a:uFillTx/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E5385E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</a:b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Detailed searches carried out as users select the best product to meet their needs.</a:t>
            </a:r>
            <a:b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</a:b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60" name="Content Placeholder 6">
            <a:extLst>
              <a:ext uri="{FF2B5EF4-FFF2-40B4-BE49-F238E27FC236}">
                <a16:creationId xmlns:a16="http://schemas.microsoft.com/office/drawing/2014/main" id="{5EB04D4D-4EF9-7AD3-ED7E-B12C6E529437}"/>
              </a:ext>
            </a:extLst>
          </p:cNvPr>
          <p:cNvSpPr txBox="1">
            <a:spLocks/>
          </p:cNvSpPr>
          <p:nvPr/>
        </p:nvSpPr>
        <p:spPr>
          <a:xfrm>
            <a:off x="7344734" y="2322271"/>
            <a:ext cx="2103755" cy="2257656"/>
          </a:xfrm>
          <a:prstGeom prst="rect">
            <a:avLst/>
          </a:prstGeom>
        </p:spPr>
        <p:txBody>
          <a:bodyPr lIns="0" rIns="0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-26670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Heebo" panose="00000500000000000000" pitchFamily="2" charset="-79"/>
              <a:buChar char="+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266700" indent="-26670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>
                <a:tab pos="542925" algn="l"/>
              </a:tabLs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2925" indent="-276225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Heebo" panose="00000500000000000000" pitchFamily="2" charset="-79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uka"/>
                <a:ea typeface="Inter ExtraBold" panose="020B0604020202020204" charset="0"/>
                <a:cs typeface="Inter" panose="020B0604020202020204" charset="0"/>
              </a:rPr>
              <a:t>PURCHASE</a:t>
            </a:r>
            <a:b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E5385E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</a:b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E5385E"/>
              </a:solidFill>
              <a:effectLst/>
              <a:uLnTx/>
              <a:uFillTx/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E5385E"/>
              </a:solidFill>
              <a:effectLst/>
              <a:uLnTx/>
              <a:uFillTx/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E5385E"/>
              </a:solidFill>
              <a:effectLst/>
              <a:uLnTx/>
              <a:uFillTx/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E5385E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</a:b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Brand keywords where people have chosen what product they want and are ready to buy.</a:t>
            </a:r>
            <a:b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</a:br>
            <a:b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</a:b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61" name="Content Placeholder 6">
            <a:extLst>
              <a:ext uri="{FF2B5EF4-FFF2-40B4-BE49-F238E27FC236}">
                <a16:creationId xmlns:a16="http://schemas.microsoft.com/office/drawing/2014/main" id="{8C257B0F-7E4E-5F72-E373-774EC0D44912}"/>
              </a:ext>
            </a:extLst>
          </p:cNvPr>
          <p:cNvSpPr txBox="1">
            <a:spLocks/>
          </p:cNvSpPr>
          <p:nvPr/>
        </p:nvSpPr>
        <p:spPr>
          <a:xfrm>
            <a:off x="9600889" y="2322271"/>
            <a:ext cx="2167279" cy="3086910"/>
          </a:xfrm>
          <a:prstGeom prst="rect">
            <a:avLst/>
          </a:prstGeom>
        </p:spPr>
        <p:txBody>
          <a:bodyPr lIns="0" rIns="0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-26670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Heebo" panose="00000500000000000000" pitchFamily="2" charset="-79"/>
              <a:buChar char="+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266700" indent="-26670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>
                <a:tab pos="542925" algn="l"/>
              </a:tabLs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2925" indent="-276225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Heebo" panose="00000500000000000000" pitchFamily="2" charset="-79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uka"/>
                <a:ea typeface="Inter ExtraBold" panose="020B0604020202020204" charset="0"/>
                <a:cs typeface="Inter" panose="020B0604020202020204" charset="0"/>
              </a:rPr>
              <a:t>POST-PURCHASE</a:t>
            </a:r>
            <a:b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E5385E"/>
                </a:solidFill>
                <a:effectLst/>
                <a:uLnTx/>
                <a:uFillTx/>
                <a:latin typeface="Inter ExtraBold" panose="020B0604020202020204" charset="0"/>
                <a:ea typeface="Inter ExtraBold" panose="020B0604020202020204" charset="0"/>
                <a:cs typeface="Inter" panose="020B0604020202020204" charset="0"/>
              </a:rPr>
            </a:b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E5385E"/>
              </a:solidFill>
              <a:effectLst/>
              <a:uLnTx/>
              <a:uFillTx/>
              <a:latin typeface="Inter ExtraBold" panose="020B0604020202020204" charset="0"/>
              <a:ea typeface="Inter ExtraBold" panose="020B0604020202020204" charset="0"/>
              <a:cs typeface="Inter" panose="020B06040202020202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E5385E"/>
              </a:solidFill>
              <a:effectLst/>
              <a:uLnTx/>
              <a:uFillTx/>
              <a:latin typeface="Inter ExtraBold" panose="020B0604020202020204" charset="0"/>
              <a:ea typeface="Inter ExtraBold" panose="020B0604020202020204" charset="0"/>
              <a:cs typeface="Inter" panose="020B06040202020202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E5385E"/>
              </a:solidFill>
              <a:effectLst/>
              <a:uLnTx/>
              <a:uFillTx/>
              <a:latin typeface="Inter ExtraBold" panose="020B0604020202020204" charset="0"/>
              <a:ea typeface="Inter ExtraBold" panose="020B0604020202020204" charset="0"/>
              <a:cs typeface="Inter" panose="020B06040202020202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E5385E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</a:b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Branded informational terms from customers who have already purchased.</a:t>
            </a:r>
            <a:b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</a:br>
            <a:b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</a:b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pic>
        <p:nvPicPr>
          <p:cNvPr id="67" name="Picture 66" descr="A pink magnifying glass on a black background&#10;&#10;Description automatically generated">
            <a:extLst>
              <a:ext uri="{FF2B5EF4-FFF2-40B4-BE49-F238E27FC236}">
                <a16:creationId xmlns:a16="http://schemas.microsoft.com/office/drawing/2014/main" id="{24D73672-E2F7-B34B-53F5-6E05A42BC8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693" y="3151910"/>
            <a:ext cx="985652" cy="985652"/>
          </a:xfrm>
          <a:prstGeom prst="rect">
            <a:avLst/>
          </a:prstGeom>
        </p:spPr>
      </p:pic>
      <p:pic>
        <p:nvPicPr>
          <p:cNvPr id="69" name="Picture 68" descr="A pink and black binoculars&#10;&#10;Description automatically generated">
            <a:extLst>
              <a:ext uri="{FF2B5EF4-FFF2-40B4-BE49-F238E27FC236}">
                <a16:creationId xmlns:a16="http://schemas.microsoft.com/office/drawing/2014/main" id="{C2B43D75-0551-38D0-FEA2-1B2B787972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7448" y="2940133"/>
            <a:ext cx="1377940" cy="1377940"/>
          </a:xfrm>
          <a:prstGeom prst="rect">
            <a:avLst/>
          </a:prstGeom>
        </p:spPr>
      </p:pic>
      <p:pic>
        <p:nvPicPr>
          <p:cNvPr id="71" name="Picture 70" descr="A pink hand with a finger pointing&#10;&#10;Description automatically generated">
            <a:extLst>
              <a:ext uri="{FF2B5EF4-FFF2-40B4-BE49-F238E27FC236}">
                <a16:creationId xmlns:a16="http://schemas.microsoft.com/office/drawing/2014/main" id="{4A6CB12D-5BD6-B652-3A8E-2C283CD199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3668" y="3151910"/>
            <a:ext cx="984663" cy="984663"/>
          </a:xfrm>
          <a:prstGeom prst="rect">
            <a:avLst/>
          </a:prstGeom>
        </p:spPr>
      </p:pic>
      <p:pic>
        <p:nvPicPr>
          <p:cNvPr id="75" name="Picture 74" descr="A pink neon sign with a cursor&#10;&#10;Description automatically generated">
            <a:extLst>
              <a:ext uri="{FF2B5EF4-FFF2-40B4-BE49-F238E27FC236}">
                <a16:creationId xmlns:a16="http://schemas.microsoft.com/office/drawing/2014/main" id="{6B90EA4F-C804-A58D-4E48-3BCF90AB90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5533" y="3151910"/>
            <a:ext cx="1062836" cy="1062836"/>
          </a:xfrm>
          <a:prstGeom prst="rect">
            <a:avLst/>
          </a:prstGeom>
        </p:spPr>
      </p:pic>
      <p:pic>
        <p:nvPicPr>
          <p:cNvPr id="77" name="Picture 76" descr="A pink neon lips and a speech bubble&#10;&#10;Description automatically generated">
            <a:extLst>
              <a:ext uri="{FF2B5EF4-FFF2-40B4-BE49-F238E27FC236}">
                <a16:creationId xmlns:a16="http://schemas.microsoft.com/office/drawing/2014/main" id="{1615C4D7-1586-E30A-AF82-9E220D9DB7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4928" y="3073728"/>
            <a:ext cx="1206630" cy="1206630"/>
          </a:xfrm>
          <a:prstGeom prst="rect">
            <a:avLst/>
          </a:prstGeom>
        </p:spPr>
      </p:pic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E55F5F3E-AD35-47FC-C2ED-684CA2A27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800"/>
            </a:lvl1pPr>
          </a:lstStyle>
          <a:p>
            <a:r>
              <a:rPr lang="en-US"/>
              <a:t>Search Intelligence  |  </a:t>
            </a:r>
            <a:fld id="{0F90B057-526F-EF4E-855A-894AA727C06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1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2AFEB3A-4AAF-CC13-75BF-82862E8434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353" y="2611254"/>
            <a:ext cx="4014111" cy="817746"/>
          </a:xfrm>
        </p:spPr>
        <p:txBody>
          <a:bodyPr/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600"/>
              <a:t>How much do people search in each stage of the customer journey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600"/>
              <a:t>Which platforms are your audience searching in most?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600"/>
              <a:t>How much traffic could search deliver?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600"/>
              <a:t>How much of that potential traffic are you currently getting from organic and paid search</a:t>
            </a:r>
            <a:br>
              <a:rPr lang="en-GB" sz="1600"/>
            </a:br>
            <a:br>
              <a:rPr lang="en-GB" sz="1600"/>
            </a:br>
            <a:endParaRPr lang="en-GB" sz="1600"/>
          </a:p>
          <a:p>
            <a:pPr>
              <a:buClr>
                <a:schemeClr val="accent1"/>
              </a:buClr>
            </a:pPr>
            <a:endParaRPr lang="en-US" sz="16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681C5EA-AA06-8FDE-A7A4-D36091E3E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353" y="751908"/>
            <a:ext cx="4442592" cy="785944"/>
          </a:xfrm>
        </p:spPr>
        <p:txBody>
          <a:bodyPr lIns="0"/>
          <a:lstStyle/>
          <a:p>
            <a:r>
              <a:rPr lang="en-US" sz="3600"/>
              <a:t>2. What is the size of the search opportunity?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CE0DC05-E163-1760-B45F-13B8D1E4AE4B}"/>
              </a:ext>
            </a:extLst>
          </p:cNvPr>
          <p:cNvGraphicFramePr>
            <a:graphicFrameLocks/>
          </p:cNvGraphicFramePr>
          <p:nvPr/>
        </p:nvGraphicFramePr>
        <p:xfrm>
          <a:off x="7051964" y="1413162"/>
          <a:ext cx="4849091" cy="2978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18A64AD7-FC20-16AE-49BA-2A51C58AFD82}"/>
              </a:ext>
            </a:extLst>
          </p:cNvPr>
          <p:cNvSpPr txBox="1">
            <a:spLocks/>
          </p:cNvSpPr>
          <p:nvPr/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Search Intelligence  |  </a:t>
            </a:r>
            <a:fld id="{0F90B057-526F-EF4E-855A-894AA727C06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284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A9A61CE-3998-1C54-9F14-44B707F049F1}"/>
              </a:ext>
            </a:extLst>
          </p:cNvPr>
          <p:cNvSpPr/>
          <p:nvPr/>
        </p:nvSpPr>
        <p:spPr>
          <a:xfrm>
            <a:off x="607163" y="2534976"/>
            <a:ext cx="2890020" cy="245319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81C5CC-51C5-37DA-B34E-9D4C6AD8A2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See how you stack up in search against other brands and sites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7703042-8B84-0D50-0A66-7D53A226B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3. How do you perform in search vs your competitors?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8EA04C-FE5F-587C-3F69-1EC6A5C6A226}"/>
              </a:ext>
            </a:extLst>
          </p:cNvPr>
          <p:cNvSpPr/>
          <p:nvPr/>
        </p:nvSpPr>
        <p:spPr>
          <a:xfrm>
            <a:off x="429408" y="1467697"/>
            <a:ext cx="3299072" cy="785944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solidFill>
              <a:schemeClr val="bg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8D175A-F36E-6F25-D734-D72B668E87D1}"/>
              </a:ext>
            </a:extLst>
          </p:cNvPr>
          <p:cNvSpPr/>
          <p:nvPr/>
        </p:nvSpPr>
        <p:spPr>
          <a:xfrm>
            <a:off x="4446461" y="1467697"/>
            <a:ext cx="3299072" cy="785944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solidFill>
              <a:schemeClr val="bg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891F975-9E78-8E7F-0069-42C57E01DA73}"/>
              </a:ext>
            </a:extLst>
          </p:cNvPr>
          <p:cNvSpPr/>
          <p:nvPr/>
        </p:nvSpPr>
        <p:spPr>
          <a:xfrm>
            <a:off x="8463514" y="1410819"/>
            <a:ext cx="3299072" cy="785944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solidFill>
              <a:schemeClr val="bg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5A5A885-8409-4052-0F98-DE1F04C31A9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29408" y="1606380"/>
            <a:ext cx="3299072" cy="504950"/>
          </a:xfrm>
        </p:spPr>
        <p:txBody>
          <a:bodyPr/>
          <a:lstStyle/>
          <a:p>
            <a:r>
              <a:rPr lang="en-US" sz="1400" b="1">
                <a:latin typeface="+mn-lt"/>
              </a:rPr>
              <a:t>Organic search performance vs competitors through the funnel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8B7CF19C-8849-4C5E-6BC2-4396D596A873}"/>
              </a:ext>
            </a:extLst>
          </p:cNvPr>
          <p:cNvSpPr txBox="1">
            <a:spLocks/>
          </p:cNvSpPr>
          <p:nvPr/>
        </p:nvSpPr>
        <p:spPr>
          <a:xfrm>
            <a:off x="4446461" y="1608760"/>
            <a:ext cx="3299072" cy="5049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i="0" kern="1200" cap="none" baseline="0">
                <a:solidFill>
                  <a:schemeClr val="accent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00A8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Poppins SemiBold" pitchFamily="2" charset="77"/>
              </a:rPr>
              <a:t>Benchmarked PPC spend analysis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E5DD3A6A-1E88-33F4-FFE2-DE5741D991E1}"/>
              </a:ext>
            </a:extLst>
          </p:cNvPr>
          <p:cNvSpPr txBox="1">
            <a:spLocks/>
          </p:cNvSpPr>
          <p:nvPr/>
        </p:nvSpPr>
        <p:spPr>
          <a:xfrm>
            <a:off x="8463514" y="1613166"/>
            <a:ext cx="3299072" cy="5049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i="0" kern="1200" cap="none" baseline="0">
                <a:solidFill>
                  <a:schemeClr val="accent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00A8"/>
                </a:solidFill>
                <a:effectLst/>
                <a:uLnTx/>
                <a:uFillTx/>
                <a:latin typeface="Inter"/>
                <a:ea typeface="Open Sans SemiBold" panose="020B0606030504020204" pitchFamily="34" charset="0"/>
                <a:cs typeface="Poppins SemiBold" pitchFamily="2" charset="77"/>
              </a:rPr>
              <a:t>How much PPC budget could you free up with Equilibrium?</a:t>
            </a:r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9B712784-AB77-37D7-F1E1-FC1C07F23756}"/>
              </a:ext>
            </a:extLst>
          </p:cNvPr>
          <p:cNvSpPr txBox="1">
            <a:spLocks/>
          </p:cNvSpPr>
          <p:nvPr/>
        </p:nvSpPr>
        <p:spPr>
          <a:xfrm>
            <a:off x="542666" y="2137300"/>
            <a:ext cx="2991449" cy="5100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 i="0" kern="120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ExtraBold" panose="020B0604020202020204" charset="0"/>
                <a:ea typeface="Inter ExtraBold" panose="020B0604020202020204" charset="0"/>
                <a:cs typeface="Inter" panose="020B0604020202020204" charset="0"/>
              </a:rPr>
              <a:t>Benchmarked Organic Search Performance</a:t>
            </a:r>
          </a:p>
        </p:txBody>
      </p:sp>
      <p:sp>
        <p:nvSpPr>
          <p:cNvPr id="21" name="Text Placeholder 1">
            <a:extLst>
              <a:ext uri="{FF2B5EF4-FFF2-40B4-BE49-F238E27FC236}">
                <a16:creationId xmlns:a16="http://schemas.microsoft.com/office/drawing/2014/main" id="{ECA5818C-6EAD-CDC6-A6B1-CBD423C33B50}"/>
              </a:ext>
            </a:extLst>
          </p:cNvPr>
          <p:cNvSpPr txBox="1">
            <a:spLocks/>
          </p:cNvSpPr>
          <p:nvPr/>
        </p:nvSpPr>
        <p:spPr>
          <a:xfrm>
            <a:off x="4561529" y="2140120"/>
            <a:ext cx="2991449" cy="5100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 i="0" kern="120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ExtraBold" panose="020B0604020202020204" charset="0"/>
                <a:ea typeface="Inter ExtraBold" panose="020B0604020202020204" charset="0"/>
                <a:cs typeface="Inter" panose="020B0604020202020204" charset="0"/>
              </a:rPr>
              <a:t>Benchmarked Paid Search Spend</a:t>
            </a:r>
          </a:p>
        </p:txBody>
      </p: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202BE53D-F02E-7198-5BFC-536E3A8F36A6}"/>
              </a:ext>
            </a:extLst>
          </p:cNvPr>
          <p:cNvSpPr txBox="1">
            <a:spLocks/>
          </p:cNvSpPr>
          <p:nvPr/>
        </p:nvSpPr>
        <p:spPr>
          <a:xfrm>
            <a:off x="8617325" y="2140119"/>
            <a:ext cx="2991449" cy="5100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 i="0" kern="120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ExtraBold" panose="020B0604020202020204" charset="0"/>
                <a:ea typeface="Inter ExtraBold" panose="020B0604020202020204" charset="0"/>
                <a:cs typeface="Inter" panose="020B0604020202020204" charset="0"/>
              </a:rPr>
              <a:t>Equilibrium Holistic Search Recommendations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D9E0301-D4A1-1A38-3CE4-EE012B3933AC}"/>
              </a:ext>
            </a:extLst>
          </p:cNvPr>
          <p:cNvSpPr/>
          <p:nvPr/>
        </p:nvSpPr>
        <p:spPr>
          <a:xfrm>
            <a:off x="429408" y="5524187"/>
            <a:ext cx="3299072" cy="785944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solidFill>
              <a:schemeClr val="bg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AB63B4C-C402-6C39-2146-81D406C78AB5}"/>
              </a:ext>
            </a:extLst>
          </p:cNvPr>
          <p:cNvSpPr/>
          <p:nvPr/>
        </p:nvSpPr>
        <p:spPr>
          <a:xfrm>
            <a:off x="4446461" y="5524187"/>
            <a:ext cx="3299072" cy="785944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solidFill>
              <a:schemeClr val="bg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452F9C2-EBEE-7B6A-9E0C-B088A6E5680A}"/>
              </a:ext>
            </a:extLst>
          </p:cNvPr>
          <p:cNvSpPr/>
          <p:nvPr/>
        </p:nvSpPr>
        <p:spPr>
          <a:xfrm>
            <a:off x="8463513" y="5524187"/>
            <a:ext cx="3299072" cy="785944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solidFill>
              <a:schemeClr val="bg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02768A-AF9C-419D-049E-97D9127895F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1427" y="5159173"/>
            <a:ext cx="2902688" cy="1001078"/>
          </a:xfrm>
        </p:spPr>
        <p:txBody>
          <a:bodyPr/>
          <a:lstStyle/>
          <a:p>
            <a:pPr algn="l"/>
            <a:r>
              <a:rPr lang="en-GB" sz="1000"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Find out how your site performs in organic search for all relevant keywords, in every stage of the consumer story.</a:t>
            </a:r>
          </a:p>
          <a:p>
            <a:pPr algn="l"/>
            <a:endParaRPr lang="en-GB" sz="1000"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  <a:p>
            <a:pPr algn="l"/>
            <a:r>
              <a:rPr lang="en-GB" sz="1000"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Identify the type of sites which perform best, the type of content which is most effective and understand your ‘right to rank’ organically.</a:t>
            </a:r>
          </a:p>
          <a:p>
            <a:pPr algn="l"/>
            <a:endParaRPr lang="en-US" sz="10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64A374-7075-FA95-83D7-BAC28C80743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28338" y="5323351"/>
            <a:ext cx="2875672" cy="1001078"/>
          </a:xfrm>
        </p:spPr>
        <p:txBody>
          <a:bodyPr/>
          <a:lstStyle/>
          <a:p>
            <a:pPr algn="l"/>
            <a:r>
              <a:rPr lang="en-GB" sz="1000"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Find out how much competitors are spending in paid search across your target keywords, by journey stage.</a:t>
            </a:r>
          </a:p>
          <a:p>
            <a:pPr algn="l"/>
            <a:endParaRPr lang="en-US" sz="100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5B79D21-E419-21EF-A653-3801F1F84F2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838340" y="4744295"/>
            <a:ext cx="2888686" cy="1001078"/>
          </a:xfrm>
        </p:spPr>
        <p:txBody>
          <a:bodyPr/>
          <a:lstStyle/>
          <a:p>
            <a:pPr algn="l"/>
            <a:r>
              <a:rPr lang="en-GB" sz="1000"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Discover how much PPC budget could be freed up to reinvest by integrating Paid &amp; Organic search.</a:t>
            </a:r>
          </a:p>
          <a:p>
            <a:pPr algn="l"/>
            <a:endParaRPr lang="en-GB" sz="1000"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  <a:p>
            <a:pPr algn="l"/>
            <a:r>
              <a:rPr lang="en-GB" sz="1000"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Our Equilibrium tool automatically makes PPC bid adjustments across your keyword set in real time based on organic performance and competitor activity – </a:t>
            </a:r>
            <a:r>
              <a:rPr lang="en-GB" sz="1000" err="1"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eg</a:t>
            </a:r>
            <a:r>
              <a:rPr lang="en-GB" sz="1000"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 pausing spend on keywords with P1 organic ranking when no competitor PPC activity is live.</a:t>
            </a:r>
          </a:p>
          <a:p>
            <a:pPr algn="l"/>
            <a:endParaRPr lang="en-US" sz="1000"/>
          </a:p>
        </p:txBody>
      </p:sp>
      <p:graphicFrame>
        <p:nvGraphicFramePr>
          <p:cNvPr id="29" name="Chart 28">
            <a:extLst>
              <a:ext uri="{FF2B5EF4-FFF2-40B4-BE49-F238E27FC236}">
                <a16:creationId xmlns:a16="http://schemas.microsoft.com/office/drawing/2014/main" id="{AE31D009-C9AC-7159-9014-C67A9FBC889D}"/>
              </a:ext>
            </a:extLst>
          </p:cNvPr>
          <p:cNvGraphicFramePr>
            <a:graphicFrameLocks/>
          </p:cNvGraphicFramePr>
          <p:nvPr/>
        </p:nvGraphicFramePr>
        <p:xfrm>
          <a:off x="4677306" y="2534976"/>
          <a:ext cx="2875673" cy="2384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1A3133C2-6509-AB41-73A4-BE8C5F922EE9}"/>
              </a:ext>
            </a:extLst>
          </p:cNvPr>
          <p:cNvGraphicFramePr>
            <a:graphicFrameLocks noGrp="1"/>
          </p:cNvGraphicFramePr>
          <p:nvPr/>
        </p:nvGraphicFramePr>
        <p:xfrm>
          <a:off x="8838340" y="2483130"/>
          <a:ext cx="2667671" cy="21280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6737">
                  <a:extLst>
                    <a:ext uri="{9D8B030D-6E8A-4147-A177-3AD203B41FA5}">
                      <a16:colId xmlns:a16="http://schemas.microsoft.com/office/drawing/2014/main" val="1148709547"/>
                    </a:ext>
                  </a:extLst>
                </a:gridCol>
                <a:gridCol w="506405">
                  <a:extLst>
                    <a:ext uri="{9D8B030D-6E8A-4147-A177-3AD203B41FA5}">
                      <a16:colId xmlns:a16="http://schemas.microsoft.com/office/drawing/2014/main" val="980075921"/>
                    </a:ext>
                  </a:extLst>
                </a:gridCol>
                <a:gridCol w="596835">
                  <a:extLst>
                    <a:ext uri="{9D8B030D-6E8A-4147-A177-3AD203B41FA5}">
                      <a16:colId xmlns:a16="http://schemas.microsoft.com/office/drawing/2014/main" val="1134423805"/>
                    </a:ext>
                  </a:extLst>
                </a:gridCol>
                <a:gridCol w="777694">
                  <a:extLst>
                    <a:ext uri="{9D8B030D-6E8A-4147-A177-3AD203B41FA5}">
                      <a16:colId xmlns:a16="http://schemas.microsoft.com/office/drawing/2014/main" val="3015950460"/>
                    </a:ext>
                  </a:extLst>
                </a:gridCol>
              </a:tblGrid>
              <a:tr h="164664">
                <a:tc>
                  <a:txBody>
                    <a:bodyPr/>
                    <a:lstStyle/>
                    <a:p>
                      <a:pPr algn="ctr" fontAlgn="b"/>
                      <a:r>
                        <a:rPr lang="en-GB" sz="700" u="none" strike="noStrike">
                          <a:solidFill>
                            <a:schemeClr val="bg1"/>
                          </a:solidFill>
                          <a:effectLst/>
                          <a:latin typeface="Inter ExtraBold" panose="020B0604020202020204" charset="0"/>
                          <a:ea typeface="Inter ExtraBold" panose="020B0604020202020204" charset="0"/>
                        </a:rPr>
                        <a:t>Keyword</a:t>
                      </a:r>
                      <a:endParaRPr lang="en-GB" sz="700" b="0" i="0" u="none" strike="noStrike">
                        <a:solidFill>
                          <a:schemeClr val="bg1"/>
                        </a:solidFill>
                        <a:effectLst/>
                        <a:latin typeface="Inter ExtraBold" panose="020B0604020202020204" charset="0"/>
                        <a:ea typeface="Inter ExtraBold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700" u="none" strike="noStrike">
                          <a:solidFill>
                            <a:schemeClr val="bg1"/>
                          </a:solidFill>
                          <a:effectLst/>
                          <a:latin typeface="Inter ExtraBold" panose="020B0604020202020204" charset="0"/>
                          <a:ea typeface="Inter ExtraBold" panose="020B0604020202020204" charset="0"/>
                        </a:rPr>
                        <a:t>PPC Comp.</a:t>
                      </a:r>
                      <a:endParaRPr lang="en-GB" sz="700" b="0" i="0" u="none" strike="noStrike">
                        <a:solidFill>
                          <a:schemeClr val="bg1"/>
                        </a:solidFill>
                        <a:effectLst/>
                        <a:latin typeface="Inter ExtraBold" panose="020B0604020202020204" charset="0"/>
                        <a:ea typeface="Inter ExtraBold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700" u="none" strike="noStrike">
                          <a:solidFill>
                            <a:schemeClr val="bg1"/>
                          </a:solidFill>
                          <a:effectLst/>
                          <a:latin typeface="Inter ExtraBold" panose="020B0604020202020204" charset="0"/>
                          <a:ea typeface="Inter ExtraBold" panose="020B0604020202020204" charset="0"/>
                        </a:rPr>
                        <a:t>Organic Rank</a:t>
                      </a:r>
                      <a:endParaRPr lang="en-GB" sz="700" b="0" i="0" u="none" strike="noStrike">
                        <a:solidFill>
                          <a:schemeClr val="bg1"/>
                        </a:solidFill>
                        <a:effectLst/>
                        <a:latin typeface="Inter ExtraBold" panose="020B0604020202020204" charset="0"/>
                        <a:ea typeface="Inter ExtraBold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700" u="none" strike="noStrike">
                          <a:solidFill>
                            <a:schemeClr val="bg1"/>
                          </a:solidFill>
                          <a:effectLst/>
                          <a:latin typeface="Inter ExtraBold" panose="020B0604020202020204" charset="0"/>
                          <a:ea typeface="Inter ExtraBold" panose="020B0604020202020204" charset="0"/>
                        </a:rPr>
                        <a:t>Equilibrium Action</a:t>
                      </a:r>
                      <a:endParaRPr lang="en-GB" sz="700" b="0" i="0" u="none" strike="noStrike">
                        <a:solidFill>
                          <a:schemeClr val="bg1"/>
                        </a:solidFill>
                        <a:effectLst/>
                        <a:latin typeface="Inter ExtraBold" panose="020B0604020202020204" charset="0"/>
                        <a:ea typeface="Inter ExtraBold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3483288"/>
                  </a:ext>
                </a:extLst>
              </a:tr>
              <a:tr h="164664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GB" sz="800" u="none" strike="noStrike" err="1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xxxxx</a:t>
                      </a:r>
                      <a:r>
                        <a:rPr lang="en-GB" sz="800" u="none" strike="noStrike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 xxx</a:t>
                      </a: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Inter" panose="020B0604020202020204" charset="0"/>
                        <a:ea typeface="Inter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u="none" strike="noStrike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0</a:t>
                      </a: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Inter" panose="020B0604020202020204" charset="0"/>
                        <a:ea typeface="Inter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u="none" strike="noStrike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1</a:t>
                      </a: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Inter" panose="020B0604020202020204" charset="0"/>
                        <a:ea typeface="Inter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700" u="none" strike="noStrike">
                          <a:solidFill>
                            <a:schemeClr val="bg1"/>
                          </a:solidFill>
                          <a:effectLst/>
                          <a:latin typeface="Inter ExtraBold" panose="020B0604020202020204" charset="0"/>
                          <a:ea typeface="Inter ExtraBold" panose="020B0604020202020204" charset="0"/>
                          <a:cs typeface="Inter" panose="020B0604020202020204" charset="0"/>
                        </a:rPr>
                        <a:t>Pause</a:t>
                      </a:r>
                      <a:endParaRPr lang="en-GB" sz="700" b="0" i="0" u="none" strike="noStrike">
                        <a:solidFill>
                          <a:schemeClr val="bg1"/>
                        </a:solidFill>
                        <a:effectLst/>
                        <a:latin typeface="Inter ExtraBold" panose="020B0604020202020204" charset="0"/>
                        <a:ea typeface="Inter ExtraBold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1519361"/>
                  </a:ext>
                </a:extLst>
              </a:tr>
              <a:tr h="164664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GB" sz="800" u="none" strike="noStrike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xxx </a:t>
                      </a:r>
                      <a:r>
                        <a:rPr lang="en-GB" sz="800" u="none" strike="noStrike" err="1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xxxx</a:t>
                      </a:r>
                      <a:r>
                        <a:rPr lang="en-GB" sz="800" u="none" strike="noStrike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 </a:t>
                      </a:r>
                      <a:r>
                        <a:rPr lang="en-GB" sz="800" u="none" strike="noStrike" err="1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xxxxxx</a:t>
                      </a: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Inter" panose="020B0604020202020204" charset="0"/>
                        <a:ea typeface="Inter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u="none" strike="noStrike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2</a:t>
                      </a: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Inter" panose="020B0604020202020204" charset="0"/>
                        <a:ea typeface="Inter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u="none" strike="noStrike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101</a:t>
                      </a: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Inter" panose="020B0604020202020204" charset="0"/>
                        <a:ea typeface="Inter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700" u="none" strike="noStrike">
                          <a:solidFill>
                            <a:schemeClr val="bg1"/>
                          </a:solidFill>
                          <a:effectLst/>
                          <a:latin typeface="Inter ExtraBold" panose="020B0604020202020204" charset="0"/>
                          <a:ea typeface="Inter ExtraBold" panose="020B0604020202020204" charset="0"/>
                          <a:cs typeface="Inter" panose="020B0604020202020204" charset="0"/>
                        </a:rPr>
                        <a:t>Enable</a:t>
                      </a:r>
                      <a:endParaRPr lang="en-GB" sz="700" b="0" i="0" u="none" strike="noStrike">
                        <a:solidFill>
                          <a:schemeClr val="bg1"/>
                        </a:solidFill>
                        <a:effectLst/>
                        <a:latin typeface="Inter ExtraBold" panose="020B0604020202020204" charset="0"/>
                        <a:ea typeface="Inter ExtraBold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3055244"/>
                  </a:ext>
                </a:extLst>
              </a:tr>
              <a:tr h="164664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GB" sz="800" u="none" strike="noStrike" err="1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xxxxxxx</a:t>
                      </a:r>
                      <a:r>
                        <a:rPr lang="en-GB" sz="800" u="none" strike="noStrike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 </a:t>
                      </a:r>
                      <a:r>
                        <a:rPr lang="en-GB" sz="800" u="none" strike="noStrike" err="1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xxxx</a:t>
                      </a: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Inter" panose="020B0604020202020204" charset="0"/>
                        <a:ea typeface="Inter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u="none" strike="noStrike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6</a:t>
                      </a: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Inter" panose="020B0604020202020204" charset="0"/>
                        <a:ea typeface="Inter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u="none" strike="noStrike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68</a:t>
                      </a: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Inter" panose="020B0604020202020204" charset="0"/>
                        <a:ea typeface="Inter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700" u="none" strike="noStrike">
                          <a:solidFill>
                            <a:schemeClr val="bg1"/>
                          </a:solidFill>
                          <a:effectLst/>
                          <a:latin typeface="Inter ExtraBold" panose="020B0604020202020204" charset="0"/>
                          <a:ea typeface="Inter ExtraBold" panose="020B0604020202020204" charset="0"/>
                          <a:cs typeface="Inter" panose="020B0604020202020204" charset="0"/>
                        </a:rPr>
                        <a:t>Enable</a:t>
                      </a:r>
                      <a:endParaRPr lang="en-GB" sz="700" b="0" i="0" u="none" strike="noStrike">
                        <a:solidFill>
                          <a:schemeClr val="bg1"/>
                        </a:solidFill>
                        <a:effectLst/>
                        <a:latin typeface="Inter ExtraBold" panose="020B0604020202020204" charset="0"/>
                        <a:ea typeface="Inter ExtraBold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393529"/>
                  </a:ext>
                </a:extLst>
              </a:tr>
              <a:tr h="164664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GB" sz="800" u="none" strike="noStrike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xxxxx xxx</a:t>
                      </a: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Inter" panose="020B0604020202020204" charset="0"/>
                        <a:ea typeface="Inter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u="none" strike="noStrike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4</a:t>
                      </a: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Inter" panose="020B0604020202020204" charset="0"/>
                        <a:ea typeface="Inter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u="none" strike="noStrike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1</a:t>
                      </a: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Inter" panose="020B0604020202020204" charset="0"/>
                        <a:ea typeface="Inter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700" u="none" strike="noStrike">
                          <a:solidFill>
                            <a:schemeClr val="bg1"/>
                          </a:solidFill>
                          <a:effectLst/>
                          <a:latin typeface="Inter ExtraBold" panose="020B0604020202020204" charset="0"/>
                          <a:ea typeface="Inter ExtraBold" panose="020B0604020202020204" charset="0"/>
                          <a:cs typeface="Inter" panose="020B0604020202020204" charset="0"/>
                        </a:rPr>
                        <a:t>Enable</a:t>
                      </a:r>
                      <a:endParaRPr lang="en-GB" sz="700" b="0" i="0" u="none" strike="noStrike">
                        <a:solidFill>
                          <a:schemeClr val="bg1"/>
                        </a:solidFill>
                        <a:effectLst/>
                        <a:latin typeface="Inter ExtraBold" panose="020B0604020202020204" charset="0"/>
                        <a:ea typeface="Inter ExtraBold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041759"/>
                  </a:ext>
                </a:extLst>
              </a:tr>
              <a:tr h="164664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GB" sz="800" u="none" strike="noStrike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xxx </a:t>
                      </a:r>
                      <a:r>
                        <a:rPr lang="en-GB" sz="800" u="none" strike="noStrike" err="1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xxxx</a:t>
                      </a:r>
                      <a:r>
                        <a:rPr lang="en-GB" sz="800" u="none" strike="noStrike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 </a:t>
                      </a:r>
                      <a:r>
                        <a:rPr lang="en-GB" sz="800" u="none" strike="noStrike" err="1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xxxxxx</a:t>
                      </a: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Inter" panose="020B0604020202020204" charset="0"/>
                        <a:ea typeface="Inter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u="none" strike="noStrike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4</a:t>
                      </a: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Inter" panose="020B0604020202020204" charset="0"/>
                        <a:ea typeface="Inter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u="none" strike="noStrike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2</a:t>
                      </a: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Inter" panose="020B0604020202020204" charset="0"/>
                        <a:ea typeface="Inter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700" u="none" strike="noStrike">
                          <a:solidFill>
                            <a:schemeClr val="bg1"/>
                          </a:solidFill>
                          <a:effectLst/>
                          <a:latin typeface="Inter ExtraBold" panose="020B0604020202020204" charset="0"/>
                          <a:ea typeface="Inter ExtraBold" panose="020B0604020202020204" charset="0"/>
                          <a:cs typeface="Inter" panose="020B0604020202020204" charset="0"/>
                        </a:rPr>
                        <a:t>Enable</a:t>
                      </a:r>
                      <a:endParaRPr lang="en-GB" sz="700" b="0" i="0" u="none" strike="noStrike">
                        <a:solidFill>
                          <a:schemeClr val="bg1"/>
                        </a:solidFill>
                        <a:effectLst/>
                        <a:latin typeface="Inter ExtraBold" panose="020B0604020202020204" charset="0"/>
                        <a:ea typeface="Inter ExtraBold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1706645"/>
                  </a:ext>
                </a:extLst>
              </a:tr>
              <a:tr h="164664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GB" sz="800" u="none" strike="noStrike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xxxxxxx xxxx</a:t>
                      </a: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Inter" panose="020B0604020202020204" charset="0"/>
                        <a:ea typeface="Inter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u="none" strike="noStrike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3</a:t>
                      </a: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Inter" panose="020B0604020202020204" charset="0"/>
                        <a:ea typeface="Inter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u="none" strike="noStrike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79</a:t>
                      </a: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Inter" panose="020B0604020202020204" charset="0"/>
                        <a:ea typeface="Inter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700" u="none" strike="noStrike">
                          <a:solidFill>
                            <a:schemeClr val="bg1"/>
                          </a:solidFill>
                          <a:effectLst/>
                          <a:latin typeface="Inter ExtraBold" panose="020B0604020202020204" charset="0"/>
                          <a:ea typeface="Inter ExtraBold" panose="020B0604020202020204" charset="0"/>
                          <a:cs typeface="Inter" panose="020B0604020202020204" charset="0"/>
                        </a:rPr>
                        <a:t>Enable</a:t>
                      </a:r>
                      <a:endParaRPr lang="en-GB" sz="700" b="0" i="0" u="none" strike="noStrike">
                        <a:solidFill>
                          <a:schemeClr val="bg1"/>
                        </a:solidFill>
                        <a:effectLst/>
                        <a:latin typeface="Inter ExtraBold" panose="020B0604020202020204" charset="0"/>
                        <a:ea typeface="Inter ExtraBold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4404053"/>
                  </a:ext>
                </a:extLst>
              </a:tr>
              <a:tr h="164664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GB" sz="800" u="none" strike="noStrike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xxxxxxx xxxx</a:t>
                      </a: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Inter" panose="020B0604020202020204" charset="0"/>
                        <a:ea typeface="Inter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u="none" strike="noStrike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0</a:t>
                      </a: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Inter" panose="020B0604020202020204" charset="0"/>
                        <a:ea typeface="Inter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u="none" strike="noStrike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1</a:t>
                      </a: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Inter" panose="020B0604020202020204" charset="0"/>
                        <a:ea typeface="Inter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700" u="none" strike="noStrike">
                          <a:solidFill>
                            <a:schemeClr val="bg1"/>
                          </a:solidFill>
                          <a:effectLst/>
                          <a:latin typeface="Inter ExtraBold" panose="020B0604020202020204" charset="0"/>
                          <a:ea typeface="Inter ExtraBold" panose="020B0604020202020204" charset="0"/>
                          <a:cs typeface="Inter" panose="020B0604020202020204" charset="0"/>
                        </a:rPr>
                        <a:t>Pause</a:t>
                      </a:r>
                      <a:endParaRPr lang="en-GB" sz="700" b="0" i="0" u="none" strike="noStrike">
                        <a:solidFill>
                          <a:schemeClr val="bg1"/>
                        </a:solidFill>
                        <a:effectLst/>
                        <a:latin typeface="Inter ExtraBold" panose="020B0604020202020204" charset="0"/>
                        <a:ea typeface="Inter ExtraBold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5649789"/>
                  </a:ext>
                </a:extLst>
              </a:tr>
              <a:tr h="164664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GB" sz="800" u="none" strike="noStrike" err="1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xxxxx</a:t>
                      </a:r>
                      <a:r>
                        <a:rPr lang="en-GB" sz="800" u="none" strike="noStrike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 xxx</a:t>
                      </a: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Inter" panose="020B0604020202020204" charset="0"/>
                        <a:ea typeface="Inter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u="none" strike="noStrike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0</a:t>
                      </a: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Inter" panose="020B0604020202020204" charset="0"/>
                        <a:ea typeface="Inter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u="none" strike="noStrike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1</a:t>
                      </a: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Inter" panose="020B0604020202020204" charset="0"/>
                        <a:ea typeface="Inter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700" u="none" strike="noStrike">
                          <a:solidFill>
                            <a:schemeClr val="bg1"/>
                          </a:solidFill>
                          <a:effectLst/>
                          <a:latin typeface="Inter ExtraBold" panose="020B0604020202020204" charset="0"/>
                          <a:ea typeface="Inter ExtraBold" panose="020B0604020202020204" charset="0"/>
                          <a:cs typeface="Inter" panose="020B0604020202020204" charset="0"/>
                        </a:rPr>
                        <a:t>Pause</a:t>
                      </a:r>
                      <a:endParaRPr lang="en-GB" sz="700" b="0" i="0" u="none" strike="noStrike">
                        <a:solidFill>
                          <a:schemeClr val="bg1"/>
                        </a:solidFill>
                        <a:effectLst/>
                        <a:latin typeface="Inter ExtraBold" panose="020B0604020202020204" charset="0"/>
                        <a:ea typeface="Inter ExtraBold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5405334"/>
                  </a:ext>
                </a:extLst>
              </a:tr>
              <a:tr h="164664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GB" sz="800" u="none" strike="noStrike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xxx xxxx xxxxxx</a:t>
                      </a: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Inter" panose="020B0604020202020204" charset="0"/>
                        <a:ea typeface="Inter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u="none" strike="noStrike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0</a:t>
                      </a: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Inter" panose="020B0604020202020204" charset="0"/>
                        <a:ea typeface="Inter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u="none" strike="noStrike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1</a:t>
                      </a: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Inter" panose="020B0604020202020204" charset="0"/>
                        <a:ea typeface="Inter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700" u="none" strike="noStrike">
                          <a:solidFill>
                            <a:schemeClr val="bg1"/>
                          </a:solidFill>
                          <a:effectLst/>
                          <a:latin typeface="Inter ExtraBold" panose="020B0604020202020204" charset="0"/>
                          <a:ea typeface="Inter ExtraBold" panose="020B0604020202020204" charset="0"/>
                          <a:cs typeface="Inter" panose="020B0604020202020204" charset="0"/>
                        </a:rPr>
                        <a:t>Pause</a:t>
                      </a:r>
                      <a:endParaRPr lang="en-GB" sz="700" b="0" i="0" u="none" strike="noStrike">
                        <a:solidFill>
                          <a:schemeClr val="bg1"/>
                        </a:solidFill>
                        <a:effectLst/>
                        <a:latin typeface="Inter ExtraBold" panose="020B0604020202020204" charset="0"/>
                        <a:ea typeface="Inter ExtraBold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9043067"/>
                  </a:ext>
                </a:extLst>
              </a:tr>
              <a:tr h="164664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GB" sz="800" u="none" strike="noStrike" err="1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xxxxxxx</a:t>
                      </a:r>
                      <a:r>
                        <a:rPr lang="en-GB" sz="800" u="none" strike="noStrike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 </a:t>
                      </a:r>
                      <a:r>
                        <a:rPr lang="en-GB" sz="800" u="none" strike="noStrike" err="1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xxxx</a:t>
                      </a: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Inter" panose="020B0604020202020204" charset="0"/>
                        <a:ea typeface="Inter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u="none" strike="noStrike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0</a:t>
                      </a: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Inter" panose="020B0604020202020204" charset="0"/>
                        <a:ea typeface="Inter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u="none" strike="noStrike">
                          <a:solidFill>
                            <a:schemeClr val="tx1"/>
                          </a:solidFill>
                          <a:effectLst/>
                          <a:latin typeface="Inter" panose="020B0604020202020204" charset="0"/>
                          <a:ea typeface="Inter" panose="020B0604020202020204" charset="0"/>
                          <a:cs typeface="Inter" panose="020B0604020202020204" charset="0"/>
                        </a:rPr>
                        <a:t>1</a:t>
                      </a: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Inter" panose="020B0604020202020204" charset="0"/>
                        <a:ea typeface="Inter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700" u="none" strike="noStrike">
                          <a:solidFill>
                            <a:schemeClr val="bg1"/>
                          </a:solidFill>
                          <a:effectLst/>
                          <a:latin typeface="Inter ExtraBold" panose="020B0604020202020204" charset="0"/>
                          <a:ea typeface="Inter ExtraBold" panose="020B0604020202020204" charset="0"/>
                          <a:cs typeface="Inter" panose="020B0604020202020204" charset="0"/>
                        </a:rPr>
                        <a:t>Pause</a:t>
                      </a:r>
                      <a:endParaRPr lang="en-GB" sz="700" b="0" i="0" u="none" strike="noStrike">
                        <a:solidFill>
                          <a:schemeClr val="bg1"/>
                        </a:solidFill>
                        <a:effectLst/>
                        <a:latin typeface="Inter ExtraBold" panose="020B0604020202020204" charset="0"/>
                        <a:ea typeface="Inter ExtraBold" panose="020B0604020202020204" charset="0"/>
                        <a:cs typeface="Inter" panose="020B0604020202020204" charset="0"/>
                      </a:endParaRPr>
                    </a:p>
                  </a:txBody>
                  <a:tcPr marL="7620" marR="7620" marT="7620" marB="0"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5822898"/>
                  </a:ext>
                </a:extLst>
              </a:tr>
            </a:tbl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51661FCC-7BEF-AE4C-0CCB-D01228B1D96C}"/>
              </a:ext>
            </a:extLst>
          </p:cNvPr>
          <p:cNvSpPr txBox="1"/>
          <p:nvPr/>
        </p:nvSpPr>
        <p:spPr>
          <a:xfrm rot="16200000">
            <a:off x="4813458" y="4744977"/>
            <a:ext cx="83631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Your site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8268C85-B417-63E2-0105-D0C705DCFFEA}"/>
              </a:ext>
            </a:extLst>
          </p:cNvPr>
          <p:cNvSpPr txBox="1"/>
          <p:nvPr/>
        </p:nvSpPr>
        <p:spPr>
          <a:xfrm rot="16200000">
            <a:off x="5043459" y="4898754"/>
            <a:ext cx="107188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Competitor 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0C08FF0-918A-56F9-EF3E-AEEEDCE6E99C}"/>
              </a:ext>
            </a:extLst>
          </p:cNvPr>
          <p:cNvSpPr txBox="1"/>
          <p:nvPr/>
        </p:nvSpPr>
        <p:spPr>
          <a:xfrm rot="16200000">
            <a:off x="5380210" y="4898754"/>
            <a:ext cx="107188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Competitor B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569F92A-CF49-56A3-95D6-A6E4B779CE1F}"/>
              </a:ext>
            </a:extLst>
          </p:cNvPr>
          <p:cNvSpPr txBox="1"/>
          <p:nvPr/>
        </p:nvSpPr>
        <p:spPr>
          <a:xfrm rot="16200000">
            <a:off x="5657902" y="4896612"/>
            <a:ext cx="107188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Competitor C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F60FA08-D3DF-51B6-6C6D-781C9883BF7C}"/>
              </a:ext>
            </a:extLst>
          </p:cNvPr>
          <p:cNvSpPr txBox="1"/>
          <p:nvPr/>
        </p:nvSpPr>
        <p:spPr>
          <a:xfrm rot="16200000">
            <a:off x="5971059" y="4900633"/>
            <a:ext cx="107188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Competitor D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E39E324-D5E8-1857-5889-FC2BD60154C2}"/>
              </a:ext>
            </a:extLst>
          </p:cNvPr>
          <p:cNvSpPr txBox="1"/>
          <p:nvPr/>
        </p:nvSpPr>
        <p:spPr>
          <a:xfrm rot="16200000">
            <a:off x="6352264" y="4898754"/>
            <a:ext cx="107188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Competitor E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F93B31D-3133-5BC6-B5EC-0DCFCDF9E99A}"/>
              </a:ext>
            </a:extLst>
          </p:cNvPr>
          <p:cNvSpPr txBox="1"/>
          <p:nvPr/>
        </p:nvSpPr>
        <p:spPr>
          <a:xfrm rot="16200000">
            <a:off x="6596497" y="4896611"/>
            <a:ext cx="107188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Competitor F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A2F210F-503F-FFEF-389A-697800ED13D2}"/>
              </a:ext>
            </a:extLst>
          </p:cNvPr>
          <p:cNvSpPr txBox="1"/>
          <p:nvPr/>
        </p:nvSpPr>
        <p:spPr>
          <a:xfrm rot="16200000">
            <a:off x="6907556" y="4869550"/>
            <a:ext cx="10718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Competitor G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91E0BAC-07D4-EC14-478F-6F58E8BB5C76}"/>
              </a:ext>
            </a:extLst>
          </p:cNvPr>
          <p:cNvSpPr txBox="1">
            <a:spLocks/>
          </p:cNvSpPr>
          <p:nvPr/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Search Intelligence  |  </a:t>
            </a:r>
            <a:fld id="{0F90B057-526F-EF4E-855A-894AA727C065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4253569-76FF-FF0D-6680-84CCF598D9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229" y="2558391"/>
            <a:ext cx="2926953" cy="233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99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ACC58-4FCE-BE8D-B612-BE6823043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4EAC025-FDF3-81AC-2D9A-4E626C2A6E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Discover what you need to do to </a:t>
            </a:r>
            <a:r>
              <a:rPr lang="en-US" err="1"/>
              <a:t>maximise</a:t>
            </a:r>
            <a:r>
              <a:rPr lang="en-US"/>
              <a:t> performance from search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576F116-35FF-C61E-33F9-8A5EA1395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4. How can you boost your search performance?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450315-9953-0F14-CC38-9B993EEB02E5}"/>
              </a:ext>
            </a:extLst>
          </p:cNvPr>
          <p:cNvSpPr/>
          <p:nvPr/>
        </p:nvSpPr>
        <p:spPr>
          <a:xfrm>
            <a:off x="429408" y="1467697"/>
            <a:ext cx="3299072" cy="785944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solidFill>
              <a:schemeClr val="bg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EE23252-400B-572F-B0DD-63F0AA15F0F9}"/>
              </a:ext>
            </a:extLst>
          </p:cNvPr>
          <p:cNvSpPr/>
          <p:nvPr/>
        </p:nvSpPr>
        <p:spPr>
          <a:xfrm>
            <a:off x="4446461" y="1467697"/>
            <a:ext cx="3299072" cy="785944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solidFill>
              <a:schemeClr val="bg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68A2B9-7937-2D32-EB53-8F7A7772D2BD}"/>
              </a:ext>
            </a:extLst>
          </p:cNvPr>
          <p:cNvSpPr/>
          <p:nvPr/>
        </p:nvSpPr>
        <p:spPr>
          <a:xfrm>
            <a:off x="8463514" y="1410819"/>
            <a:ext cx="3299072" cy="785944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solidFill>
              <a:schemeClr val="bg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8050065-D0FE-6908-C93E-34AF1FA3FA8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29408" y="1606380"/>
            <a:ext cx="3299072" cy="504950"/>
          </a:xfrm>
        </p:spPr>
        <p:txBody>
          <a:bodyPr/>
          <a:lstStyle/>
          <a:p>
            <a:r>
              <a:rPr lang="en-US" sz="1400" b="1">
                <a:latin typeface="+mn-lt"/>
              </a:rPr>
              <a:t>Tech Fundamentals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3C7A9EAD-946C-C051-F850-DFD5C7FD38B3}"/>
              </a:ext>
            </a:extLst>
          </p:cNvPr>
          <p:cNvSpPr txBox="1">
            <a:spLocks/>
          </p:cNvSpPr>
          <p:nvPr/>
        </p:nvSpPr>
        <p:spPr>
          <a:xfrm>
            <a:off x="4446461" y="1608760"/>
            <a:ext cx="3299072" cy="5049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i="0" kern="1200" cap="none" baseline="0">
                <a:solidFill>
                  <a:schemeClr val="accent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00A8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Poppins SemiBold" pitchFamily="2" charset="77"/>
              </a:rPr>
              <a:t>Experience Essentials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0F74619F-0BD5-DDF2-1017-D79B8D6CCC54}"/>
              </a:ext>
            </a:extLst>
          </p:cNvPr>
          <p:cNvSpPr txBox="1">
            <a:spLocks/>
          </p:cNvSpPr>
          <p:nvPr/>
        </p:nvSpPr>
        <p:spPr>
          <a:xfrm>
            <a:off x="8463514" y="1613166"/>
            <a:ext cx="3299072" cy="5049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i="0" kern="1200" cap="none" baseline="0">
                <a:solidFill>
                  <a:schemeClr val="accent1"/>
                </a:solidFill>
                <a:latin typeface="+mj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00A8"/>
                </a:solidFill>
                <a:effectLst/>
                <a:uLnTx/>
                <a:uFillTx/>
                <a:latin typeface="Inter"/>
                <a:ea typeface="Open Sans SemiBold" panose="020B0606030504020204" pitchFamily="34" charset="0"/>
                <a:cs typeface="Poppins SemiBold" pitchFamily="2" charset="77"/>
              </a:rPr>
              <a:t>Paid Search Landscape </a:t>
            </a:r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2B58E774-A91D-EBFF-3CB1-BACE5DDC33B7}"/>
              </a:ext>
            </a:extLst>
          </p:cNvPr>
          <p:cNvSpPr txBox="1">
            <a:spLocks/>
          </p:cNvSpPr>
          <p:nvPr/>
        </p:nvSpPr>
        <p:spPr>
          <a:xfrm>
            <a:off x="542666" y="2137300"/>
            <a:ext cx="2991449" cy="5100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 i="0" kern="120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ExtraBold" panose="020B0604020202020204" charset="0"/>
                <a:ea typeface="Inter ExtraBold" panose="020B0604020202020204" charset="0"/>
                <a:cs typeface="Inter" panose="020B0604020202020204" charset="0"/>
              </a:rPr>
              <a:t>How well is your site set up for organic search?</a:t>
            </a:r>
          </a:p>
        </p:txBody>
      </p:sp>
      <p:sp>
        <p:nvSpPr>
          <p:cNvPr id="21" name="Text Placeholder 1">
            <a:extLst>
              <a:ext uri="{FF2B5EF4-FFF2-40B4-BE49-F238E27FC236}">
                <a16:creationId xmlns:a16="http://schemas.microsoft.com/office/drawing/2014/main" id="{4A4FA625-BC87-387B-B2B4-52581552E7C4}"/>
              </a:ext>
            </a:extLst>
          </p:cNvPr>
          <p:cNvSpPr txBox="1">
            <a:spLocks/>
          </p:cNvSpPr>
          <p:nvPr/>
        </p:nvSpPr>
        <p:spPr>
          <a:xfrm>
            <a:off x="4561529" y="2140120"/>
            <a:ext cx="2991449" cy="5100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 i="0" kern="120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ExtraBold" panose="020B0604020202020204" charset="0"/>
                <a:ea typeface="Inter ExtraBold" panose="020B0604020202020204" charset="0"/>
                <a:cs typeface="Inter" panose="020B0604020202020204" charset="0"/>
              </a:rPr>
              <a:t>How proficient is your digital experience? </a:t>
            </a:r>
          </a:p>
        </p:txBody>
      </p: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BBD5EC6F-306D-AF1B-B482-9F64C09A8E3F}"/>
              </a:ext>
            </a:extLst>
          </p:cNvPr>
          <p:cNvSpPr txBox="1">
            <a:spLocks/>
          </p:cNvSpPr>
          <p:nvPr/>
        </p:nvSpPr>
        <p:spPr>
          <a:xfrm>
            <a:off x="8617325" y="2140119"/>
            <a:ext cx="2991449" cy="5100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 i="0" kern="1200" cap="none" baseline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Poppins SemiBold" pitchFamily="2" charset="77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otham-MediumItalic" pitchFamily="2" charset="0"/>
                <a:ea typeface="+mn-ea"/>
                <a:cs typeface="Gotham-MediumItalic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ExtraBold" panose="020B0604020202020204" charset="0"/>
                <a:ea typeface="Inter ExtraBold" panose="020B0604020202020204" charset="0"/>
                <a:cs typeface="Inter" panose="020B0604020202020204" charset="0"/>
              </a:rPr>
              <a:t>How well do you have the PPC market covered?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612D0A4-86C2-832F-AE06-158AAE41531A}"/>
              </a:ext>
            </a:extLst>
          </p:cNvPr>
          <p:cNvSpPr/>
          <p:nvPr/>
        </p:nvSpPr>
        <p:spPr>
          <a:xfrm>
            <a:off x="429408" y="5524187"/>
            <a:ext cx="3299072" cy="785944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solidFill>
              <a:schemeClr val="bg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C66720F-7B1A-D759-ADBB-867A4096D3F5}"/>
              </a:ext>
            </a:extLst>
          </p:cNvPr>
          <p:cNvSpPr/>
          <p:nvPr/>
        </p:nvSpPr>
        <p:spPr>
          <a:xfrm>
            <a:off x="4446461" y="5524187"/>
            <a:ext cx="3299072" cy="785944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solidFill>
              <a:schemeClr val="bg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4716393-C615-3FF6-3FCD-72DD1A28FBA8}"/>
              </a:ext>
            </a:extLst>
          </p:cNvPr>
          <p:cNvSpPr/>
          <p:nvPr/>
        </p:nvSpPr>
        <p:spPr>
          <a:xfrm>
            <a:off x="8463513" y="5524187"/>
            <a:ext cx="3299072" cy="785944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solidFill>
              <a:schemeClr val="bg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9AF69D-670B-3719-0C89-28592713617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1427" y="5159173"/>
            <a:ext cx="2902688" cy="1001078"/>
          </a:xfrm>
        </p:spPr>
        <p:txBody>
          <a:bodyPr/>
          <a:lstStyle/>
          <a:p>
            <a:r>
              <a:rPr lang="en-GB" sz="1000"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Understand where your site has optimisation gaps vs best practice – and your competitors. </a:t>
            </a:r>
          </a:p>
          <a:p>
            <a:endParaRPr lang="en-US" sz="10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E9C81D-6CC7-CBA6-B9AC-3918340E02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98718" y="5123873"/>
            <a:ext cx="2875672" cy="1001078"/>
          </a:xfrm>
        </p:spPr>
        <p:txBody>
          <a:bodyPr/>
          <a:lstStyle/>
          <a:p>
            <a:pPr algn="ctr"/>
            <a:r>
              <a:rPr lang="en-GB" sz="1000"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Discover where to focus your SEO efforts – do you need to boost trust signals, content relevancy, user experience or engagement? Or is it a blend of all four.</a:t>
            </a:r>
          </a:p>
          <a:p>
            <a:pPr algn="l"/>
            <a:endParaRPr lang="en-US" sz="100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D941035-72C2-1FC7-15C1-9BA2434A886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738993" y="5124083"/>
            <a:ext cx="2888686" cy="1001078"/>
          </a:xfrm>
        </p:spPr>
        <p:txBody>
          <a:bodyPr/>
          <a:lstStyle/>
          <a:p>
            <a:pPr algn="ctr"/>
            <a:r>
              <a:rPr lang="en-GB" sz="1000"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Get unparalleled insights into competitor PPC activity and effectiveness – what keywords are the focusing on, how aggressive is their approach, how much traffic are they driving?</a:t>
            </a:r>
          </a:p>
          <a:p>
            <a:pPr algn="l"/>
            <a:endParaRPr lang="en-US" sz="10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BDF3F61-4456-AC93-6100-CC0315EF45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6837"/>
          <a:stretch/>
        </p:blipFill>
        <p:spPr>
          <a:xfrm>
            <a:off x="4630948" y="2871388"/>
            <a:ext cx="3011213" cy="1634738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E0399285-7C3B-A1CF-FEDD-6EA84E4AF607}"/>
              </a:ext>
            </a:extLst>
          </p:cNvPr>
          <p:cNvGrpSpPr/>
          <p:nvPr/>
        </p:nvGrpSpPr>
        <p:grpSpPr>
          <a:xfrm>
            <a:off x="8771428" y="2689226"/>
            <a:ext cx="2683241" cy="2055069"/>
            <a:chOff x="4397819" y="2261937"/>
            <a:chExt cx="3241295" cy="2370222"/>
          </a:xfrm>
        </p:grpSpPr>
        <p:graphicFrame>
          <p:nvGraphicFramePr>
            <p:cNvPr id="14" name="Chart 13">
              <a:extLst>
                <a:ext uri="{FF2B5EF4-FFF2-40B4-BE49-F238E27FC236}">
                  <a16:creationId xmlns:a16="http://schemas.microsoft.com/office/drawing/2014/main" id="{11D4D8C3-8135-DA95-0F46-A27C7A13E38C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4397819" y="2261937"/>
            <a:ext cx="3241295" cy="237022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F97BD18-83F2-748C-727A-E1311EC50DED}"/>
                </a:ext>
              </a:extLst>
            </p:cNvPr>
            <p:cNvSpPr txBox="1"/>
            <p:nvPr/>
          </p:nvSpPr>
          <p:spPr>
            <a:xfrm>
              <a:off x="5063318" y="2641785"/>
              <a:ext cx="938091" cy="4614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rPr>
                <a:t>Your brand</a:t>
              </a:r>
            </a:p>
          </p:txBody>
        </p:sp>
        <p:cxnSp>
          <p:nvCxnSpPr>
            <p:cNvPr id="17" name="Connector: Elbow 11">
              <a:extLst>
                <a:ext uri="{FF2B5EF4-FFF2-40B4-BE49-F238E27FC236}">
                  <a16:creationId xmlns:a16="http://schemas.microsoft.com/office/drawing/2014/main" id="{FB110F29-D4C3-1046-8901-006533C7BCD6}"/>
                </a:ext>
              </a:extLst>
            </p:cNvPr>
            <p:cNvCxnSpPr>
              <a:cxnSpLocks/>
              <a:stCxn id="15" idx="3"/>
            </p:cNvCxnSpPr>
            <p:nvPr/>
          </p:nvCxnSpPr>
          <p:spPr>
            <a:xfrm>
              <a:off x="6001409" y="2872519"/>
              <a:ext cx="40746" cy="242249"/>
            </a:xfrm>
            <a:prstGeom prst="bentConnector2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A7052B6-B46F-F01A-FD81-12283D6A4374}"/>
                </a:ext>
              </a:extLst>
            </p:cNvPr>
            <p:cNvSpPr txBox="1"/>
            <p:nvPr/>
          </p:nvSpPr>
          <p:spPr>
            <a:xfrm>
              <a:off x="6141454" y="2387054"/>
              <a:ext cx="1224084" cy="283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rPr>
                <a:t>Competitor A</a:t>
              </a:r>
            </a:p>
          </p:txBody>
        </p:sp>
        <p:cxnSp>
          <p:nvCxnSpPr>
            <p:cNvPr id="26" name="Connector: Elbow 13">
              <a:extLst>
                <a:ext uri="{FF2B5EF4-FFF2-40B4-BE49-F238E27FC236}">
                  <a16:creationId xmlns:a16="http://schemas.microsoft.com/office/drawing/2014/main" id="{A34C5120-7E48-DC44-ACAC-23915FCDCC6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89106" y="2725761"/>
              <a:ext cx="262313" cy="139645"/>
            </a:xfrm>
            <a:prstGeom prst="bentConnector3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EB0AD6D-A0E0-92A2-1DD6-9EDC23B786E9}"/>
                </a:ext>
              </a:extLst>
            </p:cNvPr>
            <p:cNvSpPr txBox="1"/>
            <p:nvPr/>
          </p:nvSpPr>
          <p:spPr>
            <a:xfrm>
              <a:off x="6012290" y="3871280"/>
              <a:ext cx="1224082" cy="283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rPr>
                <a:t>Competitor B</a:t>
              </a:r>
            </a:p>
          </p:txBody>
        </p:sp>
        <p:cxnSp>
          <p:nvCxnSpPr>
            <p:cNvPr id="39" name="Connector: Elbow 15">
              <a:extLst>
                <a:ext uri="{FF2B5EF4-FFF2-40B4-BE49-F238E27FC236}">
                  <a16:creationId xmlns:a16="http://schemas.microsoft.com/office/drawing/2014/main" id="{92C94A47-0F9B-6300-8182-E3B057B6F2A4}"/>
                </a:ext>
              </a:extLst>
            </p:cNvPr>
            <p:cNvCxnSpPr>
              <a:cxnSpLocks/>
              <a:stCxn id="27" idx="1"/>
            </p:cNvCxnSpPr>
            <p:nvPr/>
          </p:nvCxnSpPr>
          <p:spPr>
            <a:xfrm rot="10800000">
              <a:off x="5799222" y="3544854"/>
              <a:ext cx="213068" cy="468417"/>
            </a:xfrm>
            <a:prstGeom prst="bentConnector2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Slide Number Placeholder 4">
            <a:extLst>
              <a:ext uri="{FF2B5EF4-FFF2-40B4-BE49-F238E27FC236}">
                <a16:creationId xmlns:a16="http://schemas.microsoft.com/office/drawing/2014/main" id="{98087D6D-2475-9960-37E7-9829ABCE23D9}"/>
              </a:ext>
            </a:extLst>
          </p:cNvPr>
          <p:cNvSpPr txBox="1">
            <a:spLocks/>
          </p:cNvSpPr>
          <p:nvPr/>
        </p:nvSpPr>
        <p:spPr>
          <a:xfrm>
            <a:off x="9019390" y="6322573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Search Intelligence  |  </a:t>
            </a:r>
            <a:fld id="{0F90B057-526F-EF4E-855A-894AA727C065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36A5D66-AFA8-DDF9-01EF-57ABDBAAFB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75" y="2753751"/>
            <a:ext cx="2923496" cy="210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486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02B7D2C-085A-E689-0066-BD8EA03EF588}"/>
              </a:ext>
            </a:extLst>
          </p:cNvPr>
          <p:cNvSpPr txBox="1">
            <a:spLocks/>
          </p:cNvSpPr>
          <p:nvPr/>
        </p:nvSpPr>
        <p:spPr>
          <a:xfrm>
            <a:off x="9097832" y="6220047"/>
            <a:ext cx="2705001" cy="274320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10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ebo" pitchFamily="2" charset="-79"/>
                <a:ea typeface="Inter" panose="020B0502030000000004" pitchFamily="34" charset="0"/>
                <a:cs typeface="+mn-cs"/>
              </a:rPr>
              <a:t> COMMERCE COMMUNITY CALL         |       </a:t>
            </a:r>
            <a:fld id="{1D0F9E0B-E761-D24D-A406-E0D807407187}" type="slidenum">
              <a:rPr kumimoji="0" lang="en-US" sz="750" b="0" i="0" u="none" strike="noStrike" kern="1200" cap="none" spc="10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ebo" pitchFamily="2" charset="-79"/>
                <a:ea typeface="Inter" panose="020B0502030000000004" pitchFamily="34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750" b="0" i="0" u="none" strike="noStrike" kern="1200" cap="none" spc="10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ebo" pitchFamily="2" charset="-79"/>
              <a:ea typeface="Inter" panose="020B0502030000000004" pitchFamily="34" charset="0"/>
              <a:cs typeface="+mn-cs"/>
            </a:endParaRPr>
          </a:p>
        </p:txBody>
      </p:sp>
      <p:sp>
        <p:nvSpPr>
          <p:cNvPr id="12" name="Rounded Rectangle 59">
            <a:extLst>
              <a:ext uri="{FF2B5EF4-FFF2-40B4-BE49-F238E27FC236}">
                <a16:creationId xmlns:a16="http://schemas.microsoft.com/office/drawing/2014/main" id="{686AD795-CABD-9F3C-1698-9C4AEEE82ED8}"/>
              </a:ext>
            </a:extLst>
          </p:cNvPr>
          <p:cNvSpPr/>
          <p:nvPr/>
        </p:nvSpPr>
        <p:spPr>
          <a:xfrm>
            <a:off x="2631282" y="1491356"/>
            <a:ext cx="2243695" cy="45395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ebo Medium" pitchFamily="2" charset="-79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F972DD8-2AC8-EED7-7B68-EB5828632DF6}"/>
              </a:ext>
            </a:extLst>
          </p:cNvPr>
          <p:cNvSpPr txBox="1"/>
          <p:nvPr/>
        </p:nvSpPr>
        <p:spPr>
          <a:xfrm>
            <a:off x="2768080" y="1681160"/>
            <a:ext cx="2020446" cy="6099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uka"/>
                <a:ea typeface="Inter ExtraBold" panose="02000503000000020004" pitchFamily="2" charset="0"/>
                <a:cs typeface="+mn-cs"/>
              </a:rPr>
              <a:t>Paid &amp; Organic Search Landscaping</a:t>
            </a:r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599259AB-B7ED-7423-1337-C037F80ED5A0}"/>
              </a:ext>
            </a:extLst>
          </p:cNvPr>
          <p:cNvSpPr/>
          <p:nvPr/>
        </p:nvSpPr>
        <p:spPr>
          <a:xfrm>
            <a:off x="281413" y="1491356"/>
            <a:ext cx="2243695" cy="45395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ebo Medium" pitchFamily="2" charset="-79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69443B3-835C-7942-A076-08E66BCA4C55}"/>
              </a:ext>
            </a:extLst>
          </p:cNvPr>
          <p:cNvSpPr txBox="1"/>
          <p:nvPr/>
        </p:nvSpPr>
        <p:spPr>
          <a:xfrm>
            <a:off x="418211" y="1681160"/>
            <a:ext cx="1787723" cy="6099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uka"/>
                <a:ea typeface="Inter ExtraBold" panose="02000503000000020004" pitchFamily="2" charset="0"/>
                <a:cs typeface="+mn-cs"/>
              </a:rPr>
              <a:t>Keyword Research &amp; </a:t>
            </a: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uka"/>
                <a:ea typeface="Inter ExtraBold" panose="02000503000000020004" pitchFamily="2" charset="0"/>
                <a:cs typeface="+mn-cs"/>
              </a:rPr>
              <a:t>Categorisation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uka"/>
              <a:ea typeface="Inter ExtraBold" panose="02000503000000020004" pitchFamily="2" charset="0"/>
              <a:cs typeface="+mn-cs"/>
            </a:endParaRPr>
          </a:p>
        </p:txBody>
      </p:sp>
      <p:sp>
        <p:nvSpPr>
          <p:cNvPr id="20" name="Rounded Rectangle 59">
            <a:extLst>
              <a:ext uri="{FF2B5EF4-FFF2-40B4-BE49-F238E27FC236}">
                <a16:creationId xmlns:a16="http://schemas.microsoft.com/office/drawing/2014/main" id="{391D0E2A-1865-B2A4-E01D-707C48C0E606}"/>
              </a:ext>
            </a:extLst>
          </p:cNvPr>
          <p:cNvSpPr/>
          <p:nvPr/>
        </p:nvSpPr>
        <p:spPr>
          <a:xfrm>
            <a:off x="4970902" y="1476929"/>
            <a:ext cx="2243695" cy="45395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ebo Medium" pitchFamily="2" charset="-79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09DBA9A-DA20-2338-9868-78EFA43786C0}"/>
              </a:ext>
            </a:extLst>
          </p:cNvPr>
          <p:cNvSpPr txBox="1"/>
          <p:nvPr/>
        </p:nvSpPr>
        <p:spPr>
          <a:xfrm>
            <a:off x="5107700" y="1666733"/>
            <a:ext cx="2030546" cy="6099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uka"/>
                <a:ea typeface="Inter ExtraBold" panose="02000503000000020004" pitchFamily="2" charset="0"/>
                <a:cs typeface="+mn-cs"/>
              </a:rPr>
              <a:t>Organic Search Proficiency Analysis  </a:t>
            </a:r>
          </a:p>
        </p:txBody>
      </p:sp>
      <p:sp>
        <p:nvSpPr>
          <p:cNvPr id="30" name="Rounded Rectangle 59">
            <a:extLst>
              <a:ext uri="{FF2B5EF4-FFF2-40B4-BE49-F238E27FC236}">
                <a16:creationId xmlns:a16="http://schemas.microsoft.com/office/drawing/2014/main" id="{D108F75F-6A8B-DB5F-852D-99EBFE3C50B5}"/>
              </a:ext>
            </a:extLst>
          </p:cNvPr>
          <p:cNvSpPr/>
          <p:nvPr/>
        </p:nvSpPr>
        <p:spPr>
          <a:xfrm>
            <a:off x="7320622" y="1459119"/>
            <a:ext cx="2243695" cy="45395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ebo Medium" pitchFamily="2" charset="-79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EA95E12-00F2-2F10-D613-6D49438BD940}"/>
              </a:ext>
            </a:extLst>
          </p:cNvPr>
          <p:cNvSpPr txBox="1"/>
          <p:nvPr/>
        </p:nvSpPr>
        <p:spPr>
          <a:xfrm>
            <a:off x="7457420" y="1648923"/>
            <a:ext cx="1787723" cy="6099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uka"/>
                <a:ea typeface="Inter ExtraBold" panose="02000503000000020004" pitchFamily="2" charset="0"/>
                <a:cs typeface="+mn-cs"/>
              </a:rPr>
              <a:t>Search Equilibrium Analysis</a:t>
            </a:r>
          </a:p>
        </p:txBody>
      </p:sp>
      <p:sp>
        <p:nvSpPr>
          <p:cNvPr id="39" name="Rounded Rectangle 59">
            <a:extLst>
              <a:ext uri="{FF2B5EF4-FFF2-40B4-BE49-F238E27FC236}">
                <a16:creationId xmlns:a16="http://schemas.microsoft.com/office/drawing/2014/main" id="{33F58C16-EE65-B82D-D45E-A8BE1C4CBA57}"/>
              </a:ext>
            </a:extLst>
          </p:cNvPr>
          <p:cNvSpPr/>
          <p:nvPr/>
        </p:nvSpPr>
        <p:spPr>
          <a:xfrm>
            <a:off x="9670342" y="1451522"/>
            <a:ext cx="2243695" cy="45395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ebo Medium" pitchFamily="2" charset="-79"/>
              <a:ea typeface="+mn-ea"/>
              <a:cs typeface="+mn-cs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A302894-1DAE-CBA3-8B95-64B037220F43}"/>
              </a:ext>
            </a:extLst>
          </p:cNvPr>
          <p:cNvSpPr txBox="1"/>
          <p:nvPr/>
        </p:nvSpPr>
        <p:spPr>
          <a:xfrm>
            <a:off x="9807140" y="1641326"/>
            <a:ext cx="1787723" cy="6099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uka"/>
                <a:ea typeface="Inter ExtraBold" panose="02000503000000020004" pitchFamily="2" charset="0"/>
                <a:cs typeface="+mn-cs"/>
              </a:rPr>
              <a:t>Search Forecast &amp; Recommendations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678BBA6-D5B2-8213-DCCA-32D92F2B5E0B}"/>
              </a:ext>
            </a:extLst>
          </p:cNvPr>
          <p:cNvSpPr txBox="1">
            <a:spLocks/>
          </p:cNvSpPr>
          <p:nvPr/>
        </p:nvSpPr>
        <p:spPr>
          <a:xfrm>
            <a:off x="429409" y="292827"/>
            <a:ext cx="9359910" cy="785944"/>
          </a:xfrm>
          <a:prstGeom prst="rect">
            <a:avLst/>
          </a:prstGeom>
        </p:spPr>
        <p:txBody>
          <a:bodyPr l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uka"/>
                <a:ea typeface="+mj-ea"/>
                <a:cs typeface="+mj-cs"/>
              </a:rPr>
              <a:t>Search Intelligence Key Deliverables </a:t>
            </a:r>
          </a:p>
        </p:txBody>
      </p:sp>
      <p:sp>
        <p:nvSpPr>
          <p:cNvPr id="29" name="Content Placeholder 9">
            <a:extLst>
              <a:ext uri="{FF2B5EF4-FFF2-40B4-BE49-F238E27FC236}">
                <a16:creationId xmlns:a16="http://schemas.microsoft.com/office/drawing/2014/main" id="{1A13E59F-74AB-1DBC-E9E7-564CF3C9807D}"/>
              </a:ext>
            </a:extLst>
          </p:cNvPr>
          <p:cNvSpPr txBox="1">
            <a:spLocks/>
          </p:cNvSpPr>
          <p:nvPr/>
        </p:nvSpPr>
        <p:spPr>
          <a:xfrm>
            <a:off x="378061" y="2647949"/>
            <a:ext cx="1868021" cy="342281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A detailed bespoke keyword set identifying relevant search terms across your audience’s consumer journey.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Categorised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 by journey stage, brand vs non brand, topic area etc.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Includes monthly average search volume…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</p:txBody>
      </p:sp>
      <p:sp>
        <p:nvSpPr>
          <p:cNvPr id="51" name="Content Placeholder 9">
            <a:extLst>
              <a:ext uri="{FF2B5EF4-FFF2-40B4-BE49-F238E27FC236}">
                <a16:creationId xmlns:a16="http://schemas.microsoft.com/office/drawing/2014/main" id="{8F21A005-7036-B52D-F32E-73C01026B0DF}"/>
              </a:ext>
            </a:extLst>
          </p:cNvPr>
          <p:cNvSpPr txBox="1">
            <a:spLocks/>
          </p:cNvSpPr>
          <p:nvPr/>
        </p:nvSpPr>
        <p:spPr>
          <a:xfrm>
            <a:off x="464734" y="5507113"/>
            <a:ext cx="1868021" cy="4953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00A8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Format: Excel + PPT Summary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</p:txBody>
      </p:sp>
      <p:sp>
        <p:nvSpPr>
          <p:cNvPr id="2" name="Content Placeholder 9">
            <a:extLst>
              <a:ext uri="{FF2B5EF4-FFF2-40B4-BE49-F238E27FC236}">
                <a16:creationId xmlns:a16="http://schemas.microsoft.com/office/drawing/2014/main" id="{2AC86B83-AF88-7A6B-D070-A1B8FD7533B6}"/>
              </a:ext>
            </a:extLst>
          </p:cNvPr>
          <p:cNvSpPr txBox="1">
            <a:spLocks/>
          </p:cNvSpPr>
          <p:nvPr/>
        </p:nvSpPr>
        <p:spPr>
          <a:xfrm>
            <a:off x="2767931" y="2608115"/>
            <a:ext cx="1923945" cy="342281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Detailed analysis of the paid and organic search opportunity at each stage of the customer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journey.A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Includes competitor benchmarking across paid and organic search, covering search visibility/rankings and estimated PPC spend.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</p:txBody>
      </p:sp>
      <p:sp>
        <p:nvSpPr>
          <p:cNvPr id="3" name="Content Placeholder 9">
            <a:extLst>
              <a:ext uri="{FF2B5EF4-FFF2-40B4-BE49-F238E27FC236}">
                <a16:creationId xmlns:a16="http://schemas.microsoft.com/office/drawing/2014/main" id="{5E484828-A2BB-54FB-BFC1-862A9ACEB441}"/>
              </a:ext>
            </a:extLst>
          </p:cNvPr>
          <p:cNvSpPr txBox="1">
            <a:spLocks/>
          </p:cNvSpPr>
          <p:nvPr/>
        </p:nvSpPr>
        <p:spPr>
          <a:xfrm>
            <a:off x="5107700" y="2591034"/>
            <a:ext cx="1919059" cy="342281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In-depth analysis of your organic search proficiency using our proprietary Flow Experience Audit toolset.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Provides benchmarked assessment of SEO Technical Fundamentals and audit of SEO proficiency across key ranking factors -  trust, relevancy, UX &amp; engagement.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</p:txBody>
      </p:sp>
      <p:sp>
        <p:nvSpPr>
          <p:cNvPr id="4" name="Content Placeholder 9">
            <a:extLst>
              <a:ext uri="{FF2B5EF4-FFF2-40B4-BE49-F238E27FC236}">
                <a16:creationId xmlns:a16="http://schemas.microsoft.com/office/drawing/2014/main" id="{DF798A1B-B2C8-0484-3219-FCE7AE113281}"/>
              </a:ext>
            </a:extLst>
          </p:cNvPr>
          <p:cNvSpPr txBox="1">
            <a:spLocks/>
          </p:cNvSpPr>
          <p:nvPr/>
        </p:nvSpPr>
        <p:spPr>
          <a:xfrm>
            <a:off x="7457420" y="2583475"/>
            <a:ext cx="1919059" cy="342281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B0502030000000004" pitchFamily="34" charset="0"/>
                <a:ea typeface="Inter" panose="020B0502030000000004" pitchFamily="34" charset="0"/>
                <a:cs typeface="+mn-cs"/>
              </a:rPr>
              <a:t>Analysis of your holistic search performance across paid and organic.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 panose="020B0502030000000004" pitchFamily="34" charset="0"/>
              <a:ea typeface="Inter" panose="020B05020300000000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B0502030000000004" pitchFamily="34" charset="0"/>
                <a:ea typeface="Inter" panose="020B0502030000000004" pitchFamily="34" charset="0"/>
                <a:cs typeface="+mn-cs"/>
              </a:rPr>
              <a:t>Includes analysis of potential PPC efficiencies to be gained based on a snapshot of SEO &amp; PPC activity over a one-week period.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B00ED550-B534-F9D6-03E1-834D692FBF29}"/>
              </a:ext>
            </a:extLst>
          </p:cNvPr>
          <p:cNvSpPr txBox="1">
            <a:spLocks/>
          </p:cNvSpPr>
          <p:nvPr/>
        </p:nvSpPr>
        <p:spPr>
          <a:xfrm>
            <a:off x="9807141" y="2547588"/>
            <a:ext cx="1920126" cy="342281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B0502030000000004" pitchFamily="34" charset="0"/>
                <a:ea typeface="Inter" panose="020B0502030000000004" pitchFamily="34" charset="0"/>
                <a:cs typeface="+mn-cs"/>
              </a:rPr>
              <a:t>High-level recommendations to improve paid and organic search performance based on all our insight and analysis.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 panose="020B0502030000000004" pitchFamily="34" charset="0"/>
              <a:ea typeface="Inter" panose="020B05020300000000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B0502030000000004" pitchFamily="34" charset="0"/>
                <a:ea typeface="Inter" panose="020B0502030000000004" pitchFamily="34" charset="0"/>
                <a:cs typeface="+mn-cs"/>
              </a:rPr>
              <a:t>Includes high-level organic traffic forecast setting out what SEO could deliver over 24 months.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</p:txBody>
      </p:sp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7689BA6D-858D-A600-A41C-945060BC24B9}"/>
              </a:ext>
            </a:extLst>
          </p:cNvPr>
          <p:cNvSpPr txBox="1">
            <a:spLocks/>
          </p:cNvSpPr>
          <p:nvPr/>
        </p:nvSpPr>
        <p:spPr>
          <a:xfrm>
            <a:off x="2921713" y="5518471"/>
            <a:ext cx="1868021" cy="4953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00A8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Format: PPT/PDF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24640E7-A225-A221-4C26-A43B40182926}"/>
              </a:ext>
            </a:extLst>
          </p:cNvPr>
          <p:cNvSpPr txBox="1">
            <a:spLocks/>
          </p:cNvSpPr>
          <p:nvPr/>
        </p:nvSpPr>
        <p:spPr>
          <a:xfrm>
            <a:off x="7616209" y="5507113"/>
            <a:ext cx="1868021" cy="4953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00A8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Format: PPT/PDF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F414D598-F6C9-C8E6-7026-8D033F15DF5E}"/>
              </a:ext>
            </a:extLst>
          </p:cNvPr>
          <p:cNvSpPr txBox="1">
            <a:spLocks/>
          </p:cNvSpPr>
          <p:nvPr/>
        </p:nvSpPr>
        <p:spPr>
          <a:xfrm>
            <a:off x="5158738" y="5509750"/>
            <a:ext cx="1868021" cy="4953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00A8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Format: PPT/PDF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</p:txBody>
      </p: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C1779E8B-4D2E-3E64-360F-9F559EBBBBA3}"/>
              </a:ext>
            </a:extLst>
          </p:cNvPr>
          <p:cNvSpPr txBox="1">
            <a:spLocks/>
          </p:cNvSpPr>
          <p:nvPr/>
        </p:nvSpPr>
        <p:spPr>
          <a:xfrm>
            <a:off x="10042566" y="5510912"/>
            <a:ext cx="1868021" cy="4953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00A8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Format: PPT/PDF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</p:txBody>
      </p:sp>
      <p:sp>
        <p:nvSpPr>
          <p:cNvPr id="15" name="Content Placeholder 9">
            <a:extLst>
              <a:ext uri="{FF2B5EF4-FFF2-40B4-BE49-F238E27FC236}">
                <a16:creationId xmlns:a16="http://schemas.microsoft.com/office/drawing/2014/main" id="{8C511424-AEF0-64C1-B308-C5E9D1B806FE}"/>
              </a:ext>
            </a:extLst>
          </p:cNvPr>
          <p:cNvSpPr txBox="1">
            <a:spLocks/>
          </p:cNvSpPr>
          <p:nvPr/>
        </p:nvSpPr>
        <p:spPr>
          <a:xfrm>
            <a:off x="9484230" y="6109518"/>
            <a:ext cx="3983793" cy="4953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F00A8"/>
                </a:solidFill>
                <a:effectLst/>
                <a:uLnTx/>
                <a:uFillTx/>
                <a:latin typeface="Manuka"/>
                <a:ea typeface="+mn-ea"/>
                <a:cs typeface="+mn-cs"/>
              </a:rPr>
              <a:t>Total Price: £9,500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uk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4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uk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4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uk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2440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00893-66E0-E78E-3FA7-2C1DE4009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>
                <a:solidFill>
                  <a:schemeClr val="accent1"/>
                </a:solidFill>
              </a:rPr>
              <a:t>Start 2025 with a clear view of your search performance</a:t>
            </a:r>
            <a:br>
              <a:rPr lang="en-US" sz="6000">
                <a:solidFill>
                  <a:schemeClr val="accent1"/>
                </a:solidFill>
              </a:rPr>
            </a:br>
            <a:br>
              <a:rPr lang="en-US" sz="6000">
                <a:solidFill>
                  <a:schemeClr val="accent1"/>
                </a:solidFill>
              </a:rPr>
            </a:br>
            <a:r>
              <a:rPr lang="en-US" sz="6000"/>
              <a:t>Speak to us today</a:t>
            </a:r>
          </a:p>
        </p:txBody>
      </p:sp>
    </p:spTree>
    <p:extLst>
      <p:ext uri="{BB962C8B-B14F-4D97-AF65-F5344CB8AC3E}">
        <p14:creationId xmlns:p14="http://schemas.microsoft.com/office/powerpoint/2010/main" val="1707606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KINESSO Master_Cover and Dividers">
  <a:themeElements>
    <a:clrScheme name="Kinesso Brand Colors">
      <a:dk1>
        <a:srgbClr val="000000"/>
      </a:dk1>
      <a:lt1>
        <a:srgbClr val="FFFFFF"/>
      </a:lt1>
      <a:dk2>
        <a:srgbClr val="3A3A3A"/>
      </a:dk2>
      <a:lt2>
        <a:srgbClr val="EAEAEA"/>
      </a:lt2>
      <a:accent1>
        <a:srgbClr val="FF00A8"/>
      </a:accent1>
      <a:accent2>
        <a:srgbClr val="E89AF3"/>
      </a:accent2>
      <a:accent3>
        <a:srgbClr val="9D9D9D"/>
      </a:accent3>
      <a:accent4>
        <a:srgbClr val="E89AF3"/>
      </a:accent4>
      <a:accent5>
        <a:srgbClr val="9D9D9D"/>
      </a:accent5>
      <a:accent6>
        <a:srgbClr val="000000"/>
      </a:accent6>
      <a:hlink>
        <a:srgbClr val="FF00A8"/>
      </a:hlink>
      <a:folHlink>
        <a:srgbClr val="FFFFFF"/>
      </a:folHlink>
    </a:clrScheme>
    <a:fontScheme name="Lato">
      <a:majorFont>
        <a:latin typeface="Manuka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INESSO Master_Light">
  <a:themeElements>
    <a:clrScheme name="Kinesso Brand Colors">
      <a:dk1>
        <a:srgbClr val="000000"/>
      </a:dk1>
      <a:lt1>
        <a:srgbClr val="FFFFFF"/>
      </a:lt1>
      <a:dk2>
        <a:srgbClr val="3A3A3A"/>
      </a:dk2>
      <a:lt2>
        <a:srgbClr val="EAEAEA"/>
      </a:lt2>
      <a:accent1>
        <a:srgbClr val="FF00A8"/>
      </a:accent1>
      <a:accent2>
        <a:srgbClr val="E89AF3"/>
      </a:accent2>
      <a:accent3>
        <a:srgbClr val="9D9D9D"/>
      </a:accent3>
      <a:accent4>
        <a:srgbClr val="E89AF3"/>
      </a:accent4>
      <a:accent5>
        <a:srgbClr val="9D9D9D"/>
      </a:accent5>
      <a:accent6>
        <a:srgbClr val="000000"/>
      </a:accent6>
      <a:hlink>
        <a:srgbClr val="FF00A8"/>
      </a:hlink>
      <a:folHlink>
        <a:srgbClr val="FFFFFF"/>
      </a:folHlink>
    </a:clrScheme>
    <a:fontScheme name="Lato">
      <a:majorFont>
        <a:latin typeface="Manuka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INESSO Master_Dark">
  <a:themeElements>
    <a:clrScheme name="Kinesso Brand Colors">
      <a:dk1>
        <a:srgbClr val="000000"/>
      </a:dk1>
      <a:lt1>
        <a:srgbClr val="FFFFFF"/>
      </a:lt1>
      <a:dk2>
        <a:srgbClr val="3A3A3A"/>
      </a:dk2>
      <a:lt2>
        <a:srgbClr val="EAEAEA"/>
      </a:lt2>
      <a:accent1>
        <a:srgbClr val="FF00A8"/>
      </a:accent1>
      <a:accent2>
        <a:srgbClr val="E89AF3"/>
      </a:accent2>
      <a:accent3>
        <a:srgbClr val="9D9D9D"/>
      </a:accent3>
      <a:accent4>
        <a:srgbClr val="E89AF3"/>
      </a:accent4>
      <a:accent5>
        <a:srgbClr val="9D9D9D"/>
      </a:accent5>
      <a:accent6>
        <a:srgbClr val="000000"/>
      </a:accent6>
      <a:hlink>
        <a:srgbClr val="FF00A8"/>
      </a:hlink>
      <a:folHlink>
        <a:srgbClr val="FFFFFF"/>
      </a:folHlink>
    </a:clrScheme>
    <a:fontScheme name="Lato">
      <a:majorFont>
        <a:latin typeface="Manuka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KINESSO Master_Dark">
  <a:themeElements>
    <a:clrScheme name="Kinesso Brand Colors">
      <a:dk1>
        <a:srgbClr val="000000"/>
      </a:dk1>
      <a:lt1>
        <a:srgbClr val="FFFFFF"/>
      </a:lt1>
      <a:dk2>
        <a:srgbClr val="3A3A3A"/>
      </a:dk2>
      <a:lt2>
        <a:srgbClr val="EAEAEA"/>
      </a:lt2>
      <a:accent1>
        <a:srgbClr val="FF00A8"/>
      </a:accent1>
      <a:accent2>
        <a:srgbClr val="E89AF3"/>
      </a:accent2>
      <a:accent3>
        <a:srgbClr val="9D9D9D"/>
      </a:accent3>
      <a:accent4>
        <a:srgbClr val="E89AF3"/>
      </a:accent4>
      <a:accent5>
        <a:srgbClr val="9D9D9D"/>
      </a:accent5>
      <a:accent6>
        <a:srgbClr val="000000"/>
      </a:accent6>
      <a:hlink>
        <a:srgbClr val="FF00A8"/>
      </a:hlink>
      <a:folHlink>
        <a:srgbClr val="FFFFFF"/>
      </a:folHlink>
    </a:clrScheme>
    <a:fontScheme name="Lato">
      <a:majorFont>
        <a:latin typeface="Manuka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38DD719F-58B5-3440-A39A-5F7E63859467}" vid="{1DE66507-D158-3F44-9FAC-1B2DC393D2A0}"/>
    </a:ext>
  </a:extLst>
</a:theme>
</file>

<file path=ppt/theme/theme5.xml><?xml version="1.0" encoding="utf-8"?>
<a:theme xmlns:a="http://schemas.openxmlformats.org/drawingml/2006/main" name="1_KINESSO Master_Light">
  <a:themeElements>
    <a:clrScheme name="Kinesso Brand Colors">
      <a:dk1>
        <a:srgbClr val="000000"/>
      </a:dk1>
      <a:lt1>
        <a:srgbClr val="FFFFFF"/>
      </a:lt1>
      <a:dk2>
        <a:srgbClr val="3A3A3A"/>
      </a:dk2>
      <a:lt2>
        <a:srgbClr val="EAEAEA"/>
      </a:lt2>
      <a:accent1>
        <a:srgbClr val="FF00A8"/>
      </a:accent1>
      <a:accent2>
        <a:srgbClr val="E89AF3"/>
      </a:accent2>
      <a:accent3>
        <a:srgbClr val="9D9D9D"/>
      </a:accent3>
      <a:accent4>
        <a:srgbClr val="E89AF3"/>
      </a:accent4>
      <a:accent5>
        <a:srgbClr val="9D9D9D"/>
      </a:accent5>
      <a:accent6>
        <a:srgbClr val="000000"/>
      </a:accent6>
      <a:hlink>
        <a:srgbClr val="FF00A8"/>
      </a:hlink>
      <a:folHlink>
        <a:srgbClr val="FFFFFF"/>
      </a:folHlink>
    </a:clrScheme>
    <a:fontScheme name="Lato">
      <a:majorFont>
        <a:latin typeface="Manuka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38DD719F-58B5-3440-A39A-5F7E63859467}" vid="{6FF4CAB2-6D39-604E-95A8-FC67977B68BC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E9DC200F3C8A940B7C665C4D01C7998" ma:contentTypeVersion="15" ma:contentTypeDescription="Create a new document." ma:contentTypeScope="" ma:versionID="e207193d53e8dd196b44b4c60d81a1df">
  <xsd:schema xmlns:xsd="http://www.w3.org/2001/XMLSchema" xmlns:xs="http://www.w3.org/2001/XMLSchema" xmlns:p="http://schemas.microsoft.com/office/2006/metadata/properties" xmlns:ns2="f68d7ea9-b740-467f-8591-c12e36bfd68e" xmlns:ns3="229a795c-5f63-4f57-a20b-1f1713b00f7d" targetNamespace="http://schemas.microsoft.com/office/2006/metadata/properties" ma:root="true" ma:fieldsID="a832c9a7560d2a2a9ddc88f543c5f41b" ns2:_="" ns3:_="">
    <xsd:import namespace="f68d7ea9-b740-467f-8591-c12e36bfd68e"/>
    <xsd:import namespace="229a795c-5f63-4f57-a20b-1f1713b00f7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8d7ea9-b740-467f-8591-c12e36bfd6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a7d435f-bc0a-452e-b7b2-4cb57826a0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9a795c-5f63-4f57-a20b-1f1713b00f7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8d23172-64b4-4028-831e-18d38ba34a71}" ma:internalName="TaxCatchAll" ma:showField="CatchAllData" ma:web="229a795c-5f63-4f57-a20b-1f1713b00f7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68d7ea9-b740-467f-8591-c12e36bfd68e">
      <Terms xmlns="http://schemas.microsoft.com/office/infopath/2007/PartnerControls"/>
    </lcf76f155ced4ddcb4097134ff3c332f>
    <TaxCatchAll xmlns="229a795c-5f63-4f57-a20b-1f1713b00f7d" xsi:nil="true"/>
  </documentManagement>
</p:properties>
</file>

<file path=customXml/itemProps1.xml><?xml version="1.0" encoding="utf-8"?>
<ds:datastoreItem xmlns:ds="http://schemas.openxmlformats.org/officeDocument/2006/customXml" ds:itemID="{2AF94539-F170-4D4C-96AD-8E4EF055129B}"/>
</file>

<file path=customXml/itemProps2.xml><?xml version="1.0" encoding="utf-8"?>
<ds:datastoreItem xmlns:ds="http://schemas.openxmlformats.org/officeDocument/2006/customXml" ds:itemID="{1802E8EA-4945-49D5-BFC7-9F1646CE43E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60A665A-A866-4A18-A0F6-E1169DB98D89}">
  <ds:schemaRefs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purl.org/dc/dcmitype/"/>
    <ds:schemaRef ds:uri="http://schemas.openxmlformats.org/package/2006/metadata/core-properties"/>
    <ds:schemaRef ds:uri="http://purl.org/dc/terms/"/>
    <ds:schemaRef ds:uri="229a795c-5f63-4f57-a20b-1f1713b00f7d"/>
    <ds:schemaRef ds:uri="f68d7ea9-b740-467f-8591-c12e36bfd68e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d026e4c1-5892-497a-b9da-ee493c9f0364}" enabled="0" method="" siteId="{d026e4c1-5892-497a-b9da-ee493c9f036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1025</Words>
  <Application>Microsoft Office PowerPoint</Application>
  <PresentationFormat>Widescreen</PresentationFormat>
  <Paragraphs>173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9</vt:i4>
      </vt:variant>
    </vt:vector>
  </HeadingPairs>
  <TitlesOfParts>
    <vt:vector size="23" baseType="lpstr">
      <vt:lpstr>Gotham-MediumItalic</vt:lpstr>
      <vt:lpstr>HelveticaNowDisplay Regular</vt:lpstr>
      <vt:lpstr>Inter ExtraBold</vt:lpstr>
      <vt:lpstr>Helvetica Neue Medium</vt:lpstr>
      <vt:lpstr>Heebo</vt:lpstr>
      <vt:lpstr>Arial</vt:lpstr>
      <vt:lpstr>Heebo Medium</vt:lpstr>
      <vt:lpstr>Manuka</vt:lpstr>
      <vt:lpstr>Inter</vt:lpstr>
      <vt:lpstr>KINESSO Master_Cover and Dividers</vt:lpstr>
      <vt:lpstr>KINESSO Master_Light</vt:lpstr>
      <vt:lpstr>KINESSO Master_Dark</vt:lpstr>
      <vt:lpstr>1_KINESSO Master_Dark</vt:lpstr>
      <vt:lpstr>1_KINESSO Master_Light</vt:lpstr>
      <vt:lpstr>Search Intelligence Discover how you perform in  search vs your competition</vt:lpstr>
      <vt:lpstr>Every Search is a real person raising their hand and asking for help.  Each one is an opportunity to reach, engage and convert them.</vt:lpstr>
      <vt:lpstr>With Search Intelligence you’ll discover: </vt:lpstr>
      <vt:lpstr>1. What is your audience searching for? </vt:lpstr>
      <vt:lpstr>2. What is the size of the search opportunity?</vt:lpstr>
      <vt:lpstr>3. How do you perform in search vs your competitors? </vt:lpstr>
      <vt:lpstr>4. How can you boost your search performance?</vt:lpstr>
      <vt:lpstr>PowerPoint Presentation</vt:lpstr>
      <vt:lpstr>Start 2025 with a clear view of your search performance  Speak to us today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KINESSO Search Intelligence </dc:title>
  <dc:subject/>
  <dc:creator/>
  <cp:keywords/>
  <dc:description/>
  <cp:lastModifiedBy>Clark, Lindsay (LDN-KSO)</cp:lastModifiedBy>
  <cp:revision>1</cp:revision>
  <dcterms:created xsi:type="dcterms:W3CDTF">2023-09-12T02:54:27Z</dcterms:created>
  <dcterms:modified xsi:type="dcterms:W3CDTF">2024-10-29T13:43:35Z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0x010100EE9DC200F3C8A940B7C665C4D01C7998</vt:lpwstr>
  </property>
  <property fmtid="{D5CDD505-2E9C-101B-9397-08002B2CF9AE}" pid="3" name="MediaServiceImageTags">
    <vt:lpwstr/>
  </property>
</Properties>
</file>